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80"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30" userDrawn="1">
          <p15:clr>
            <a:srgbClr val="A4A3A4"/>
          </p15:clr>
        </p15:guide>
        <p15:guide id="2" pos="2160" userDrawn="1">
          <p15:clr>
            <a:srgbClr val="A4A3A4"/>
          </p15:clr>
        </p15:guide>
        <p15:guide id="3" pos="42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FE6D1"/>
    <a:srgbClr val="FFFBF3"/>
    <a:srgbClr val="66CCFF"/>
    <a:srgbClr val="FFFF66"/>
    <a:srgbClr val="6EEBF5"/>
    <a:srgbClr val="9E9740"/>
    <a:srgbClr val="CC0000"/>
    <a:srgbClr val="FF4B21"/>
    <a:srgbClr val="BFB86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247" autoAdjust="0"/>
    <p:restoredTop sz="94660"/>
  </p:normalViewPr>
  <p:slideViewPr>
    <p:cSldViewPr snapToGrid="0">
      <p:cViewPr varScale="1">
        <p:scale>
          <a:sx n="49" d="100"/>
          <a:sy n="49" d="100"/>
        </p:scale>
        <p:origin x="1964" y="56"/>
      </p:cViewPr>
      <p:guideLst>
        <p:guide orient="horz" pos="4630"/>
        <p:guide pos="2160"/>
        <p:guide pos="42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9626416-832A-4202-8CDE-974417E9D8DC}" type="datetimeFigureOut">
              <a:rPr kumimoji="1" lang="ja-JP" altLang="en-US" smtClean="0"/>
              <a:t>2024/12/19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031F6628-7C07-4B61-AC4C-DA41C3C7A290}" type="slidenum">
              <a:rPr kumimoji="1" lang="ja-JP" altLang="en-US" smtClean="0"/>
              <a:t>‹#›</a:t>
            </a:fld>
            <a:endParaRPr kumimoji="1" lang="ja-JP" altLang="en-US"/>
          </a:p>
        </p:txBody>
      </p:sp>
    </p:spTree>
    <p:extLst>
      <p:ext uri="{BB962C8B-B14F-4D97-AF65-F5344CB8AC3E}">
        <p14:creationId xmlns:p14="http://schemas.microsoft.com/office/powerpoint/2010/main" val="13883874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4499"/>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800"/>
            </a:lvl1pPr>
            <a:lvl2pPr marL="342869" indent="0" algn="ctr">
              <a:buNone/>
              <a:defRPr sz="1500"/>
            </a:lvl2pPr>
            <a:lvl3pPr marL="685738" indent="0" algn="ctr">
              <a:buNone/>
              <a:defRPr sz="1350"/>
            </a:lvl3pPr>
            <a:lvl4pPr marL="1028607" indent="0" algn="ctr">
              <a:buNone/>
              <a:defRPr sz="1200"/>
            </a:lvl4pPr>
            <a:lvl5pPr marL="1371477" indent="0" algn="ctr">
              <a:buNone/>
              <a:defRPr sz="1200"/>
            </a:lvl5pPr>
            <a:lvl6pPr marL="1714345" indent="0" algn="ctr">
              <a:buNone/>
              <a:defRPr sz="1200"/>
            </a:lvl6pPr>
            <a:lvl7pPr marL="2057215" indent="0" algn="ctr">
              <a:buNone/>
              <a:defRPr sz="1200"/>
            </a:lvl7pPr>
            <a:lvl8pPr marL="2400084" indent="0" algn="ctr">
              <a:buNone/>
              <a:defRPr sz="1200"/>
            </a:lvl8pPr>
            <a:lvl9pPr marL="2742953"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844080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3274572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5"/>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5"/>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1816025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154024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7" y="2469622"/>
            <a:ext cx="5915025" cy="4120620"/>
          </a:xfrm>
        </p:spPr>
        <p:txBody>
          <a:bodyPr anchor="b"/>
          <a:lstStyle>
            <a:lvl1pPr>
              <a:defRPr sz="4499"/>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7" y="6629227"/>
            <a:ext cx="5915025" cy="2166937"/>
          </a:xfrm>
        </p:spPr>
        <p:txBody>
          <a:bodyPr/>
          <a:lstStyle>
            <a:lvl1pPr marL="0" indent="0">
              <a:buNone/>
              <a:defRPr sz="1800">
                <a:solidFill>
                  <a:schemeClr val="tx1">
                    <a:tint val="75000"/>
                  </a:schemeClr>
                </a:solidFill>
              </a:defRPr>
            </a:lvl1pPr>
            <a:lvl2pPr marL="342869" indent="0">
              <a:buNone/>
              <a:defRPr sz="1500">
                <a:solidFill>
                  <a:schemeClr val="tx1">
                    <a:tint val="75000"/>
                  </a:schemeClr>
                </a:solidFill>
              </a:defRPr>
            </a:lvl2pPr>
            <a:lvl3pPr marL="685738" indent="0">
              <a:buNone/>
              <a:defRPr sz="1350">
                <a:solidFill>
                  <a:schemeClr val="tx1">
                    <a:tint val="75000"/>
                  </a:schemeClr>
                </a:solidFill>
              </a:defRPr>
            </a:lvl3pPr>
            <a:lvl4pPr marL="1028607" indent="0">
              <a:buNone/>
              <a:defRPr sz="1200">
                <a:solidFill>
                  <a:schemeClr val="tx1">
                    <a:tint val="75000"/>
                  </a:schemeClr>
                </a:solidFill>
              </a:defRPr>
            </a:lvl4pPr>
            <a:lvl5pPr marL="1371477" indent="0">
              <a:buNone/>
              <a:defRPr sz="1200">
                <a:solidFill>
                  <a:schemeClr val="tx1">
                    <a:tint val="75000"/>
                  </a:schemeClr>
                </a:solidFill>
              </a:defRPr>
            </a:lvl5pPr>
            <a:lvl6pPr marL="1714345" indent="0">
              <a:buNone/>
              <a:defRPr sz="1200">
                <a:solidFill>
                  <a:schemeClr val="tx1">
                    <a:tint val="75000"/>
                  </a:schemeClr>
                </a:solidFill>
              </a:defRPr>
            </a:lvl6pPr>
            <a:lvl7pPr marL="2057215" indent="0">
              <a:buNone/>
              <a:defRPr sz="1200">
                <a:solidFill>
                  <a:schemeClr val="tx1">
                    <a:tint val="75000"/>
                  </a:schemeClr>
                </a:solidFill>
              </a:defRPr>
            </a:lvl7pPr>
            <a:lvl8pPr marL="2400084" indent="0">
              <a:buNone/>
              <a:defRPr sz="1200">
                <a:solidFill>
                  <a:schemeClr val="tx1">
                    <a:tint val="75000"/>
                  </a:schemeClr>
                </a:solidFill>
              </a:defRPr>
            </a:lvl8pPr>
            <a:lvl9pPr marL="2742953"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297932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882355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2" y="2428349"/>
            <a:ext cx="2901255" cy="1190095"/>
          </a:xfrm>
        </p:spPr>
        <p:txBody>
          <a:bodyPr anchor="b"/>
          <a:lstStyle>
            <a:lvl1pPr marL="0" indent="0">
              <a:buNone/>
              <a:defRPr sz="1800" b="1"/>
            </a:lvl1pPr>
            <a:lvl2pPr marL="342869" indent="0">
              <a:buNone/>
              <a:defRPr sz="1500" b="1"/>
            </a:lvl2pPr>
            <a:lvl3pPr marL="685738" indent="0">
              <a:buNone/>
              <a:defRPr sz="1350" b="1"/>
            </a:lvl3pPr>
            <a:lvl4pPr marL="1028607" indent="0">
              <a:buNone/>
              <a:defRPr sz="1200" b="1"/>
            </a:lvl4pPr>
            <a:lvl5pPr marL="1371477" indent="0">
              <a:buNone/>
              <a:defRPr sz="1200" b="1"/>
            </a:lvl5pPr>
            <a:lvl6pPr marL="1714345" indent="0">
              <a:buNone/>
              <a:defRPr sz="1200" b="1"/>
            </a:lvl6pPr>
            <a:lvl7pPr marL="2057215" indent="0">
              <a:buNone/>
              <a:defRPr sz="1200" b="1"/>
            </a:lvl7pPr>
            <a:lvl8pPr marL="2400084" indent="0">
              <a:buNone/>
              <a:defRPr sz="1200" b="1"/>
            </a:lvl8pPr>
            <a:lvl9pPr marL="2742953"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2" y="3618444"/>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4" y="2428349"/>
            <a:ext cx="2915543" cy="1190095"/>
          </a:xfrm>
        </p:spPr>
        <p:txBody>
          <a:bodyPr anchor="b"/>
          <a:lstStyle>
            <a:lvl1pPr marL="0" indent="0">
              <a:buNone/>
              <a:defRPr sz="1800" b="1"/>
            </a:lvl1pPr>
            <a:lvl2pPr marL="342869" indent="0">
              <a:buNone/>
              <a:defRPr sz="1500" b="1"/>
            </a:lvl2pPr>
            <a:lvl3pPr marL="685738" indent="0">
              <a:buNone/>
              <a:defRPr sz="1350" b="1"/>
            </a:lvl3pPr>
            <a:lvl4pPr marL="1028607" indent="0">
              <a:buNone/>
              <a:defRPr sz="1200" b="1"/>
            </a:lvl4pPr>
            <a:lvl5pPr marL="1371477" indent="0">
              <a:buNone/>
              <a:defRPr sz="1200" b="1"/>
            </a:lvl5pPr>
            <a:lvl6pPr marL="1714345" indent="0">
              <a:buNone/>
              <a:defRPr sz="1200" b="1"/>
            </a:lvl6pPr>
            <a:lvl7pPr marL="2057215" indent="0">
              <a:buNone/>
              <a:defRPr sz="1200" b="1"/>
            </a:lvl7pPr>
            <a:lvl8pPr marL="2400084" indent="0">
              <a:buNone/>
              <a:defRPr sz="1200" b="1"/>
            </a:lvl8pPr>
            <a:lvl9pPr marL="2742953"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4" y="3618444"/>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110368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921751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395109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660400"/>
            <a:ext cx="2211883" cy="23114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4"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2" y="2971802"/>
            <a:ext cx="2211883" cy="5505627"/>
          </a:xfrm>
        </p:spPr>
        <p:txBody>
          <a:bodyPr/>
          <a:lstStyle>
            <a:lvl1pPr marL="0" indent="0">
              <a:buNone/>
              <a:defRPr sz="1200"/>
            </a:lvl1pPr>
            <a:lvl2pPr marL="342869" indent="0">
              <a:buNone/>
              <a:defRPr sz="1050"/>
            </a:lvl2pPr>
            <a:lvl3pPr marL="685738" indent="0">
              <a:buNone/>
              <a:defRPr sz="900"/>
            </a:lvl3pPr>
            <a:lvl4pPr marL="1028607" indent="0">
              <a:buNone/>
              <a:defRPr sz="750"/>
            </a:lvl4pPr>
            <a:lvl5pPr marL="1371477" indent="0">
              <a:buNone/>
              <a:defRPr sz="750"/>
            </a:lvl5pPr>
            <a:lvl6pPr marL="1714345" indent="0">
              <a:buNone/>
              <a:defRPr sz="750"/>
            </a:lvl6pPr>
            <a:lvl7pPr marL="2057215" indent="0">
              <a:buNone/>
              <a:defRPr sz="750"/>
            </a:lvl7pPr>
            <a:lvl8pPr marL="2400084" indent="0">
              <a:buNone/>
              <a:defRPr sz="750"/>
            </a:lvl8pPr>
            <a:lvl9pPr marL="2742953"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3031691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660400"/>
            <a:ext cx="2211883" cy="23114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2915544" y="1426283"/>
            <a:ext cx="3471863" cy="7039681"/>
          </a:xfrm>
        </p:spPr>
        <p:txBody>
          <a:bodyPr/>
          <a:lstStyle>
            <a:lvl1pPr marL="0" indent="0">
              <a:buNone/>
              <a:defRPr sz="2400"/>
            </a:lvl1pPr>
            <a:lvl2pPr marL="342869" indent="0">
              <a:buNone/>
              <a:defRPr sz="2100"/>
            </a:lvl2pPr>
            <a:lvl3pPr marL="685738" indent="0">
              <a:buNone/>
              <a:defRPr sz="1800"/>
            </a:lvl3pPr>
            <a:lvl4pPr marL="1028607" indent="0">
              <a:buNone/>
              <a:defRPr sz="1500"/>
            </a:lvl4pPr>
            <a:lvl5pPr marL="1371477" indent="0">
              <a:buNone/>
              <a:defRPr sz="1500"/>
            </a:lvl5pPr>
            <a:lvl6pPr marL="1714345" indent="0">
              <a:buNone/>
              <a:defRPr sz="1500"/>
            </a:lvl6pPr>
            <a:lvl7pPr marL="2057215" indent="0">
              <a:buNone/>
              <a:defRPr sz="1500"/>
            </a:lvl7pPr>
            <a:lvl8pPr marL="2400084" indent="0">
              <a:buNone/>
              <a:defRPr sz="1500"/>
            </a:lvl8pPr>
            <a:lvl9pPr marL="2742953" indent="0">
              <a:buNone/>
              <a:defRPr sz="1500"/>
            </a:lvl9pPr>
          </a:lstStyle>
          <a:p>
            <a:r>
              <a:rPr kumimoji="1" lang="ja-JP" altLang="en-US"/>
              <a:t>図を追加</a:t>
            </a:r>
          </a:p>
        </p:txBody>
      </p:sp>
      <p:sp>
        <p:nvSpPr>
          <p:cNvPr id="4" name="テキスト プレースホルダー 3"/>
          <p:cNvSpPr>
            <a:spLocks noGrp="1"/>
          </p:cNvSpPr>
          <p:nvPr>
            <p:ph type="body" sz="half" idx="2"/>
          </p:nvPr>
        </p:nvSpPr>
        <p:spPr>
          <a:xfrm>
            <a:off x="472382" y="2971802"/>
            <a:ext cx="2211883" cy="5505627"/>
          </a:xfrm>
        </p:spPr>
        <p:txBody>
          <a:bodyPr/>
          <a:lstStyle>
            <a:lvl1pPr marL="0" indent="0">
              <a:buNone/>
              <a:defRPr sz="1200"/>
            </a:lvl1pPr>
            <a:lvl2pPr marL="342869" indent="0">
              <a:buNone/>
              <a:defRPr sz="1050"/>
            </a:lvl2pPr>
            <a:lvl3pPr marL="685738" indent="0">
              <a:buNone/>
              <a:defRPr sz="900"/>
            </a:lvl3pPr>
            <a:lvl4pPr marL="1028607" indent="0">
              <a:buNone/>
              <a:defRPr sz="750"/>
            </a:lvl4pPr>
            <a:lvl5pPr marL="1371477" indent="0">
              <a:buNone/>
              <a:defRPr sz="750"/>
            </a:lvl5pPr>
            <a:lvl6pPr marL="1714345" indent="0">
              <a:buNone/>
              <a:defRPr sz="750"/>
            </a:lvl6pPr>
            <a:lvl7pPr marL="2057215" indent="0">
              <a:buNone/>
              <a:defRPr sz="750"/>
            </a:lvl7pPr>
            <a:lvl8pPr marL="2400084" indent="0">
              <a:buNone/>
              <a:defRPr sz="750"/>
            </a:lvl8pPr>
            <a:lvl9pPr marL="2742953"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5D087F1-F2F0-4D5C-823F-554406E345E0}" type="datetimeFigureOut">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102481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9"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5D087F1-F2F0-4D5C-823F-554406E345E0}" type="datetimeFigureOut">
              <a:rPr kumimoji="1" lang="ja-JP" altLang="en-US" smtClean="0"/>
              <a:t>2024/12/19</a:t>
            </a:fld>
            <a:endParaRPr kumimoji="1" lang="ja-JP" altLang="en-US"/>
          </a:p>
        </p:txBody>
      </p:sp>
      <p:sp>
        <p:nvSpPr>
          <p:cNvPr id="5" name="フッター プレースホルダー 4"/>
          <p:cNvSpPr>
            <a:spLocks noGrp="1"/>
          </p:cNvSpPr>
          <p:nvPr>
            <p:ph type="ftr" sz="quarter" idx="3"/>
          </p:nvPr>
        </p:nvSpPr>
        <p:spPr>
          <a:xfrm>
            <a:off x="2271714"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CA943EC-8CF0-43C7-98B9-5C0BAD3C240D}" type="slidenum">
              <a:rPr kumimoji="1" lang="ja-JP" altLang="en-US" smtClean="0"/>
              <a:t>‹#›</a:t>
            </a:fld>
            <a:endParaRPr kumimoji="1" lang="ja-JP" altLang="en-US"/>
          </a:p>
        </p:txBody>
      </p:sp>
    </p:spTree>
    <p:extLst>
      <p:ext uri="{BB962C8B-B14F-4D97-AF65-F5344CB8AC3E}">
        <p14:creationId xmlns:p14="http://schemas.microsoft.com/office/powerpoint/2010/main" val="2225268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38"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35" indent="-171435" algn="l" defTabSz="685738"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04" indent="-171435" algn="l" defTabSz="685738"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173" indent="-171435" algn="l" defTabSz="685738"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042"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2911"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780"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649"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519"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387"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738" rtl="0" eaLnBrk="1" latinLnBrk="0" hangingPunct="1">
        <a:defRPr kumimoji="1" sz="1350" kern="1200">
          <a:solidFill>
            <a:schemeClr val="tx1"/>
          </a:solidFill>
          <a:latin typeface="+mn-lt"/>
          <a:ea typeface="+mn-ea"/>
          <a:cs typeface="+mn-cs"/>
        </a:defRPr>
      </a:lvl1pPr>
      <a:lvl2pPr marL="342869" algn="l" defTabSz="685738" rtl="0" eaLnBrk="1" latinLnBrk="0" hangingPunct="1">
        <a:defRPr kumimoji="1" sz="1350" kern="1200">
          <a:solidFill>
            <a:schemeClr val="tx1"/>
          </a:solidFill>
          <a:latin typeface="+mn-lt"/>
          <a:ea typeface="+mn-ea"/>
          <a:cs typeface="+mn-cs"/>
        </a:defRPr>
      </a:lvl2pPr>
      <a:lvl3pPr marL="685738" algn="l" defTabSz="685738" rtl="0" eaLnBrk="1" latinLnBrk="0" hangingPunct="1">
        <a:defRPr kumimoji="1" sz="1350" kern="1200">
          <a:solidFill>
            <a:schemeClr val="tx1"/>
          </a:solidFill>
          <a:latin typeface="+mn-lt"/>
          <a:ea typeface="+mn-ea"/>
          <a:cs typeface="+mn-cs"/>
        </a:defRPr>
      </a:lvl3pPr>
      <a:lvl4pPr marL="1028607" algn="l" defTabSz="685738" rtl="0" eaLnBrk="1" latinLnBrk="0" hangingPunct="1">
        <a:defRPr kumimoji="1" sz="1350" kern="1200">
          <a:solidFill>
            <a:schemeClr val="tx1"/>
          </a:solidFill>
          <a:latin typeface="+mn-lt"/>
          <a:ea typeface="+mn-ea"/>
          <a:cs typeface="+mn-cs"/>
        </a:defRPr>
      </a:lvl4pPr>
      <a:lvl5pPr marL="1371477" algn="l" defTabSz="685738" rtl="0" eaLnBrk="1" latinLnBrk="0" hangingPunct="1">
        <a:defRPr kumimoji="1" sz="1350" kern="1200">
          <a:solidFill>
            <a:schemeClr val="tx1"/>
          </a:solidFill>
          <a:latin typeface="+mn-lt"/>
          <a:ea typeface="+mn-ea"/>
          <a:cs typeface="+mn-cs"/>
        </a:defRPr>
      </a:lvl5pPr>
      <a:lvl6pPr marL="1714345" algn="l" defTabSz="685738" rtl="0" eaLnBrk="1" latinLnBrk="0" hangingPunct="1">
        <a:defRPr kumimoji="1" sz="1350" kern="1200">
          <a:solidFill>
            <a:schemeClr val="tx1"/>
          </a:solidFill>
          <a:latin typeface="+mn-lt"/>
          <a:ea typeface="+mn-ea"/>
          <a:cs typeface="+mn-cs"/>
        </a:defRPr>
      </a:lvl6pPr>
      <a:lvl7pPr marL="2057215" algn="l" defTabSz="685738" rtl="0" eaLnBrk="1" latinLnBrk="0" hangingPunct="1">
        <a:defRPr kumimoji="1" sz="1350" kern="1200">
          <a:solidFill>
            <a:schemeClr val="tx1"/>
          </a:solidFill>
          <a:latin typeface="+mn-lt"/>
          <a:ea typeface="+mn-ea"/>
          <a:cs typeface="+mn-cs"/>
        </a:defRPr>
      </a:lvl7pPr>
      <a:lvl8pPr marL="2400084" algn="l" defTabSz="685738" rtl="0" eaLnBrk="1" latinLnBrk="0" hangingPunct="1">
        <a:defRPr kumimoji="1" sz="1350" kern="1200">
          <a:solidFill>
            <a:schemeClr val="tx1"/>
          </a:solidFill>
          <a:latin typeface="+mn-lt"/>
          <a:ea typeface="+mn-ea"/>
          <a:cs typeface="+mn-cs"/>
        </a:defRPr>
      </a:lvl8pPr>
      <a:lvl9pPr marL="2742953" algn="l" defTabSz="685738"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E6D1"/>
        </a:solidFill>
        <a:effectLst/>
      </p:bgPr>
    </p:bg>
    <p:spTree>
      <p:nvGrpSpPr>
        <p:cNvPr id="1" name=""/>
        <p:cNvGrpSpPr/>
        <p:nvPr/>
      </p:nvGrpSpPr>
      <p:grpSpPr>
        <a:xfrm>
          <a:off x="0" y="0"/>
          <a:ext cx="0" cy="0"/>
          <a:chOff x="0" y="0"/>
          <a:chExt cx="0" cy="0"/>
        </a:xfrm>
      </p:grpSpPr>
      <p:pic>
        <p:nvPicPr>
          <p:cNvPr id="23" name="図 22" descr="図形, 矢印&#10;&#10;自動的に生成された説明">
            <a:extLst>
              <a:ext uri="{FF2B5EF4-FFF2-40B4-BE49-F238E27FC236}">
                <a16:creationId xmlns:a16="http://schemas.microsoft.com/office/drawing/2014/main" id="{13AAFDAB-8385-5977-30AE-D2400E2EA6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524001" y="1523010"/>
            <a:ext cx="9906002" cy="6858000"/>
          </a:xfrm>
          <a:prstGeom prst="rect">
            <a:avLst/>
          </a:prstGeom>
        </p:spPr>
      </p:pic>
      <p:sp>
        <p:nvSpPr>
          <p:cNvPr id="11" name="テキスト ボックス 10">
            <a:extLst>
              <a:ext uri="{FF2B5EF4-FFF2-40B4-BE49-F238E27FC236}">
                <a16:creationId xmlns:a16="http://schemas.microsoft.com/office/drawing/2014/main" id="{434CDB73-8264-3DC2-6763-A811A74F7BC3}"/>
              </a:ext>
            </a:extLst>
          </p:cNvPr>
          <p:cNvSpPr txBox="1"/>
          <p:nvPr/>
        </p:nvSpPr>
        <p:spPr>
          <a:xfrm>
            <a:off x="-24012" y="339125"/>
            <a:ext cx="6868257" cy="2000548"/>
          </a:xfrm>
          <a:prstGeom prst="flowChartProcess">
            <a:avLst/>
          </a:prstGeom>
          <a:noFill/>
          <a:ln>
            <a:noFill/>
          </a:ln>
        </p:spPr>
        <p:txBody>
          <a:bodyPr wrap="square" rtlCol="0">
            <a:spAutoFit/>
            <a:scene3d>
              <a:camera prst="orthographicFront"/>
              <a:lightRig rig="harsh" dir="t"/>
            </a:scene3d>
            <a:sp3d prstMaterial="matte">
              <a:contourClr>
                <a:schemeClr val="bg1">
                  <a:lumMod val="65000"/>
                </a:schemeClr>
              </a:contourClr>
            </a:sp3d>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4400" b="1" i="0" u="none" strike="noStrike" kern="1200" normalizeH="0" baseline="0" noProof="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rPr>
              <a:t>　　　　１ー３月</a:t>
            </a:r>
            <a:endParaRPr lang="en-US" altLang="ja-JP" sz="4400" b="1" noProof="0" dirty="0">
              <a:ln w="22225">
                <a:solidFill>
                  <a:schemeClr val="accent2"/>
                </a:solidFill>
                <a:prstDash val="solid"/>
              </a:ln>
              <a:solidFill>
                <a:srgbClr val="FFFF66"/>
              </a:solidFill>
              <a:effectLst/>
              <a:latin typeface="HG創英角ﾎﾟｯﾌﾟ体" panose="040B0A09000000000000" pitchFamily="49" charset="-128"/>
              <a:ea typeface="HG創英角ﾎﾟｯﾌﾟ体" panose="040B0A09000000000000" pitchFamily="49"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normalizeH="0" baseline="0" dirty="0">
                <a:ln w="22225">
                  <a:solidFill>
                    <a:schemeClr val="accent2"/>
                  </a:solidFill>
                  <a:prstDash val="solid"/>
                </a:ln>
                <a:solidFill>
                  <a:srgbClr val="66CCFF"/>
                </a:solidFill>
                <a:effectLst/>
                <a:uLnTx/>
                <a:uFillTx/>
                <a:latin typeface="HG創英角ﾎﾟｯﾌﾟ体" panose="040B0A09000000000000" pitchFamily="49" charset="-128"/>
                <a:ea typeface="HG創英角ﾎﾟｯﾌﾟ体" panose="040B0A09000000000000" pitchFamily="49" charset="-128"/>
                <a:cs typeface="+mn-cs"/>
              </a:rPr>
              <a:t>お客さま</a:t>
            </a:r>
            <a:r>
              <a:rPr kumimoji="1" lang="ja-JP" altLang="en-US" sz="2800" b="1" i="0" u="none" strike="noStrike" kern="1200" normalizeH="0" baseline="0" dirty="0">
                <a:ln w="22225">
                  <a:solidFill>
                    <a:schemeClr val="accent2"/>
                  </a:solidFill>
                  <a:prstDash val="solid"/>
                </a:ln>
                <a:solidFill>
                  <a:srgbClr val="66CCFF"/>
                </a:solidFill>
                <a:effectLst/>
                <a:uLnTx/>
                <a:uFillTx/>
                <a:latin typeface="HG創英角ﾎﾟｯﾌﾟ体" panose="040B0A09000000000000" pitchFamily="49" charset="-128"/>
                <a:ea typeface="HG創英角ﾎﾟｯﾌﾟ体" panose="040B0A09000000000000" pitchFamily="49" charset="-128"/>
                <a:cs typeface="+mn-cs"/>
              </a:rPr>
              <a:t> </a:t>
            </a:r>
            <a:r>
              <a:rPr kumimoji="1" lang="ja-JP" altLang="en-US" sz="2800" b="1" i="0" u="none" strike="noStrike" kern="1200" normalizeH="0" baseline="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rPr>
              <a:t>と</a:t>
            </a:r>
            <a:r>
              <a:rPr kumimoji="1" lang="ja-JP" altLang="en-US" sz="3200" b="1" i="0" u="none" strike="noStrike" kern="1200" normalizeH="0" baseline="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rPr>
              <a:t> </a:t>
            </a:r>
            <a:r>
              <a:rPr kumimoji="1" lang="ja-JP" altLang="en-US" sz="4000" b="1" i="0" u="none" strike="noStrike" kern="1200" normalizeH="0" baseline="0" dirty="0">
                <a:ln w="22225">
                  <a:solidFill>
                    <a:schemeClr val="accent2"/>
                  </a:solidFill>
                  <a:prstDash val="solid"/>
                </a:ln>
                <a:solidFill>
                  <a:srgbClr val="FF0000"/>
                </a:solidFill>
                <a:effectLst/>
                <a:uLnTx/>
                <a:uFillTx/>
                <a:latin typeface="HG創英角ﾎﾟｯﾌﾟ体" panose="040B0A09000000000000" pitchFamily="49" charset="-128"/>
                <a:ea typeface="HG創英角ﾎﾟｯﾌﾟ体" panose="040B0A09000000000000" pitchFamily="49" charset="-128"/>
                <a:cs typeface="+mn-cs"/>
              </a:rPr>
              <a:t>保険</a:t>
            </a:r>
            <a:r>
              <a:rPr kumimoji="1" lang="ja-JP" altLang="en-US" sz="3200" b="1" i="0" u="none" strike="noStrike" kern="1200" normalizeH="0" baseline="0" dirty="0">
                <a:ln w="22225">
                  <a:solidFill>
                    <a:schemeClr val="accent2"/>
                  </a:solidFill>
                  <a:prstDash val="solid"/>
                </a:ln>
                <a:solidFill>
                  <a:srgbClr val="FF0000"/>
                </a:solidFill>
                <a:effectLst/>
                <a:uLnTx/>
                <a:uFillTx/>
                <a:latin typeface="HG創英角ﾎﾟｯﾌﾟ体" panose="040B0A09000000000000" pitchFamily="49" charset="-128"/>
                <a:ea typeface="HG創英角ﾎﾟｯﾌﾟ体" panose="040B0A09000000000000" pitchFamily="49" charset="-128"/>
                <a:cs typeface="+mn-cs"/>
              </a:rPr>
              <a:t> </a:t>
            </a:r>
            <a:r>
              <a:rPr kumimoji="1" lang="ja-JP" altLang="en-US" sz="2800" b="1" i="0" u="none" strike="noStrike" kern="1200" normalizeH="0" baseline="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rPr>
              <a:t>の</a:t>
            </a:r>
            <a:r>
              <a:rPr kumimoji="1" lang="ja-JP" altLang="en-US" sz="4000" b="1" i="0" u="none" strike="noStrike" kern="1200" normalizeH="0" baseline="0" noProof="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rPr>
              <a:t>お誕生日</a:t>
            </a:r>
            <a:endParaRPr kumimoji="1" lang="en-US" altLang="ja-JP" sz="4000" b="1" i="0" u="none" strike="noStrike" kern="1200" normalizeH="0" baseline="0" noProof="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normalizeH="0" baseline="0" noProof="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rPr>
              <a:t>プレゼントキャンペーン</a:t>
            </a:r>
            <a:endParaRPr kumimoji="1" lang="en-US" altLang="ja-JP" sz="4400" b="1" i="0" u="none" strike="noStrike" kern="1200" normalizeH="0" baseline="0" noProof="0" dirty="0">
              <a:ln w="22225">
                <a:solidFill>
                  <a:schemeClr val="accent2"/>
                </a:solidFill>
                <a:prstDash val="solid"/>
              </a:ln>
              <a:solidFill>
                <a:srgbClr val="FFFF66"/>
              </a:solidFill>
              <a:effectLst/>
              <a:uLnTx/>
              <a:uFillTx/>
              <a:latin typeface="HG創英角ﾎﾟｯﾌﾟ体" panose="040B0A09000000000000" pitchFamily="49" charset="-128"/>
              <a:ea typeface="HG創英角ﾎﾟｯﾌﾟ体" panose="040B0A09000000000000" pitchFamily="49" charset="-128"/>
              <a:cs typeface="+mn-cs"/>
            </a:endParaRPr>
          </a:p>
        </p:txBody>
      </p:sp>
      <p:pic>
        <p:nvPicPr>
          <p:cNvPr id="14" name="図 13" descr="挿絵, 抽象, 記号 が含まれている画像&#10;&#10;自動的に生成された説明">
            <a:extLst>
              <a:ext uri="{FF2B5EF4-FFF2-40B4-BE49-F238E27FC236}">
                <a16:creationId xmlns:a16="http://schemas.microsoft.com/office/drawing/2014/main" id="{740402B8-0818-C6DA-A9E5-1B04744D46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476487" cy="329309"/>
          </a:xfrm>
          <a:prstGeom prst="rect">
            <a:avLst/>
          </a:prstGeom>
        </p:spPr>
      </p:pic>
      <p:sp>
        <p:nvSpPr>
          <p:cNvPr id="12" name="テキスト ボックス 11">
            <a:extLst>
              <a:ext uri="{FF2B5EF4-FFF2-40B4-BE49-F238E27FC236}">
                <a16:creationId xmlns:a16="http://schemas.microsoft.com/office/drawing/2014/main" id="{EFCF28C3-9F6B-3D2D-1DD2-A6C743061E64}"/>
              </a:ext>
            </a:extLst>
          </p:cNvPr>
          <p:cNvSpPr txBox="1"/>
          <p:nvPr/>
        </p:nvSpPr>
        <p:spPr>
          <a:xfrm>
            <a:off x="3910977" y="-991"/>
            <a:ext cx="2876938" cy="507831"/>
          </a:xfrm>
          <a:prstGeom prst="rect">
            <a:avLst/>
          </a:prstGeom>
          <a:noFill/>
          <a:ln>
            <a:noFill/>
          </a:ln>
        </p:spPr>
        <p:txBody>
          <a:bodyPr wrap="square" rtlCol="0">
            <a:spAutoFit/>
          </a:bodyPr>
          <a:lstStyle/>
          <a:p>
            <a:r>
              <a:rPr lang="en-US" altLang="ja-JP" sz="1100" b="1" dirty="0">
                <a:ln w="3175">
                  <a:noFill/>
                </a:ln>
                <a:latin typeface="HGP創英角ｺﾞｼｯｸUB" panose="020B0900000000000000" pitchFamily="50" charset="-128"/>
                <a:ea typeface="HGP創英角ｺﾞｼｯｸUB" panose="020B0900000000000000" pitchFamily="50" charset="-128"/>
              </a:rPr>
              <a:t>〈</a:t>
            </a:r>
            <a:r>
              <a:rPr lang="ja-JP" altLang="en-US" sz="1100" b="1" dirty="0">
                <a:ln w="3175">
                  <a:noFill/>
                </a:ln>
                <a:latin typeface="HGP創英角ｺﾞｼｯｸUB" panose="020B0900000000000000" pitchFamily="50" charset="-128"/>
                <a:ea typeface="HGP創英角ｺﾞｼｯｸUB" panose="020B0900000000000000" pitchFamily="50" charset="-128"/>
              </a:rPr>
              <a:t>キャンペーン期間</a:t>
            </a:r>
            <a:r>
              <a:rPr lang="en-US" altLang="ja-JP" sz="1100" b="1" dirty="0">
                <a:ln w="3175">
                  <a:noFill/>
                </a:ln>
                <a:latin typeface="HGP創英角ｺﾞｼｯｸUB" panose="020B0900000000000000" pitchFamily="50" charset="-128"/>
                <a:ea typeface="HGP創英角ｺﾞｼｯｸUB" panose="020B0900000000000000" pitchFamily="50" charset="-128"/>
              </a:rPr>
              <a:t>〉</a:t>
            </a:r>
          </a:p>
          <a:p>
            <a:r>
              <a:rPr lang="en-US" altLang="ja-JP" sz="1100" b="1" dirty="0">
                <a:ln w="3175">
                  <a:noFill/>
                </a:ln>
                <a:latin typeface="HGP創英角ｺﾞｼｯｸUB" panose="020B0900000000000000" pitchFamily="50" charset="-128"/>
                <a:ea typeface="HGP創英角ｺﾞｼｯｸUB" panose="020B0900000000000000" pitchFamily="50" charset="-128"/>
              </a:rPr>
              <a:t>202</a:t>
            </a:r>
            <a:r>
              <a:rPr lang="ja-JP" altLang="en-US" sz="1100" b="1" dirty="0">
                <a:ln w="3175">
                  <a:noFill/>
                </a:ln>
                <a:latin typeface="HGP創英角ｺﾞｼｯｸUB" panose="020B0900000000000000" pitchFamily="50" charset="-128"/>
                <a:ea typeface="HGP創英角ｺﾞｼｯｸUB" panose="020B0900000000000000" pitchFamily="50" charset="-128"/>
              </a:rPr>
              <a:t>５年</a:t>
            </a:r>
            <a:r>
              <a:rPr lang="en-US" altLang="ja-JP" sz="1600" b="1" dirty="0">
                <a:ln w="3175">
                  <a:noFill/>
                </a:ln>
                <a:latin typeface="HGP創英角ｺﾞｼｯｸUB" panose="020B0900000000000000" pitchFamily="50" charset="-128"/>
                <a:ea typeface="HGP創英角ｺﾞｼｯｸUB" panose="020B0900000000000000" pitchFamily="50" charset="-128"/>
              </a:rPr>
              <a:t>1</a:t>
            </a:r>
            <a:r>
              <a:rPr lang="ja-JP" altLang="en-US" sz="1100" b="1" dirty="0">
                <a:ln w="3175">
                  <a:noFill/>
                </a:ln>
                <a:latin typeface="HGP創英角ｺﾞｼｯｸUB" panose="020B0900000000000000" pitchFamily="50" charset="-128"/>
                <a:ea typeface="HGP創英角ｺﾞｼｯｸUB" panose="020B0900000000000000" pitchFamily="50" charset="-128"/>
              </a:rPr>
              <a:t>月</a:t>
            </a:r>
            <a:r>
              <a:rPr lang="ja-JP" altLang="en-US" sz="1600" b="1" dirty="0">
                <a:ln w="3175">
                  <a:noFill/>
                </a:ln>
                <a:latin typeface="HGP創英角ｺﾞｼｯｸUB" panose="020B0900000000000000" pitchFamily="50" charset="-128"/>
                <a:ea typeface="HGP創英角ｺﾞｼｯｸUB" panose="020B0900000000000000" pitchFamily="50" charset="-128"/>
              </a:rPr>
              <a:t>６</a:t>
            </a:r>
            <a:r>
              <a:rPr lang="ja-JP" altLang="en-US" sz="1100" b="1" dirty="0">
                <a:ln w="3175">
                  <a:noFill/>
                </a:ln>
                <a:latin typeface="HGP創英角ｺﾞｼｯｸUB" panose="020B0900000000000000" pitchFamily="50" charset="-128"/>
                <a:ea typeface="HGP創英角ｺﾞｼｯｸUB" panose="020B0900000000000000" pitchFamily="50" charset="-128"/>
              </a:rPr>
              <a:t>日</a:t>
            </a:r>
            <a:r>
              <a:rPr lang="en-US" altLang="ja-JP" sz="1100" b="1" dirty="0">
                <a:ln w="3175">
                  <a:noFill/>
                </a:ln>
                <a:latin typeface="HGP創英角ｺﾞｼｯｸUB" panose="020B0900000000000000" pitchFamily="50" charset="-128"/>
                <a:ea typeface="HGP創英角ｺﾞｼｯｸUB" panose="020B0900000000000000" pitchFamily="50" charset="-128"/>
              </a:rPr>
              <a:t>(</a:t>
            </a:r>
            <a:r>
              <a:rPr lang="ja-JP" altLang="en-US" sz="1100" b="1" dirty="0">
                <a:ln w="3175">
                  <a:noFill/>
                </a:ln>
                <a:latin typeface="HGP創英角ｺﾞｼｯｸUB" panose="020B0900000000000000" pitchFamily="50" charset="-128"/>
                <a:ea typeface="HGP創英角ｺﾞｼｯｸUB" panose="020B0900000000000000" pitchFamily="50" charset="-128"/>
              </a:rPr>
              <a:t>月</a:t>
            </a:r>
            <a:r>
              <a:rPr lang="en-US" altLang="ja-JP" sz="1100" b="1" dirty="0">
                <a:ln w="3175">
                  <a:noFill/>
                </a:ln>
                <a:latin typeface="HGP創英角ｺﾞｼｯｸUB" panose="020B0900000000000000" pitchFamily="50" charset="-128"/>
                <a:ea typeface="HGP創英角ｺﾞｼｯｸUB" panose="020B0900000000000000" pitchFamily="50" charset="-128"/>
              </a:rPr>
              <a:t>)</a:t>
            </a:r>
            <a:r>
              <a:rPr lang="ja-JP" altLang="en-US" sz="1100" b="1" dirty="0">
                <a:ln w="3175">
                  <a:noFill/>
                </a:ln>
                <a:latin typeface="HGP創英角ｺﾞｼｯｸUB" panose="020B0900000000000000" pitchFamily="50" charset="-128"/>
                <a:ea typeface="HGP創英角ｺﾞｼｯｸUB" panose="020B0900000000000000" pitchFamily="50" charset="-128"/>
              </a:rPr>
              <a:t>～</a:t>
            </a:r>
            <a:r>
              <a:rPr lang="ja-JP" altLang="en-US" sz="1600" b="1" dirty="0">
                <a:ln w="3175">
                  <a:noFill/>
                </a:ln>
                <a:latin typeface="HGP創英角ｺﾞｼｯｸUB" panose="020B0900000000000000" pitchFamily="50" charset="-128"/>
                <a:ea typeface="HGP創英角ｺﾞｼｯｸUB" panose="020B0900000000000000" pitchFamily="50" charset="-128"/>
              </a:rPr>
              <a:t>３</a:t>
            </a:r>
            <a:r>
              <a:rPr lang="ja-JP" altLang="en-US" sz="1100" b="1" dirty="0">
                <a:ln w="3175">
                  <a:noFill/>
                </a:ln>
                <a:latin typeface="HGP創英角ｺﾞｼｯｸUB" panose="020B0900000000000000" pitchFamily="50" charset="-128"/>
                <a:ea typeface="HGP創英角ｺﾞｼｯｸUB" panose="020B0900000000000000" pitchFamily="50" charset="-128"/>
              </a:rPr>
              <a:t>月</a:t>
            </a:r>
            <a:r>
              <a:rPr lang="en-US" altLang="ja-JP" sz="1600" b="1" dirty="0">
                <a:ln w="3175">
                  <a:noFill/>
                </a:ln>
                <a:latin typeface="HGP創英角ｺﾞｼｯｸUB" panose="020B0900000000000000" pitchFamily="50" charset="-128"/>
                <a:ea typeface="HGP創英角ｺﾞｼｯｸUB" panose="020B0900000000000000" pitchFamily="50" charset="-128"/>
              </a:rPr>
              <a:t>31</a:t>
            </a:r>
            <a:r>
              <a:rPr lang="ja-JP" altLang="en-US" sz="1100" b="1" dirty="0">
                <a:ln w="3175">
                  <a:noFill/>
                </a:ln>
                <a:latin typeface="HGP創英角ｺﾞｼｯｸUB" panose="020B0900000000000000" pitchFamily="50" charset="-128"/>
                <a:ea typeface="HGP創英角ｺﾞｼｯｸUB" panose="020B0900000000000000" pitchFamily="50" charset="-128"/>
              </a:rPr>
              <a:t>日</a:t>
            </a:r>
            <a:r>
              <a:rPr lang="en-US" altLang="ja-JP" sz="1100" b="1" dirty="0">
                <a:ln w="3175">
                  <a:noFill/>
                </a:ln>
                <a:latin typeface="HGP創英角ｺﾞｼｯｸUB" panose="020B0900000000000000" pitchFamily="50" charset="-128"/>
                <a:ea typeface="HGP創英角ｺﾞｼｯｸUB" panose="020B0900000000000000" pitchFamily="50" charset="-128"/>
              </a:rPr>
              <a:t>(</a:t>
            </a:r>
            <a:r>
              <a:rPr lang="ja-JP" altLang="en-US" sz="1100" b="1" dirty="0">
                <a:ln w="3175">
                  <a:noFill/>
                </a:ln>
                <a:latin typeface="HGP創英角ｺﾞｼｯｸUB" panose="020B0900000000000000" pitchFamily="50" charset="-128"/>
                <a:ea typeface="HGP創英角ｺﾞｼｯｸUB" panose="020B0900000000000000" pitchFamily="50" charset="-128"/>
              </a:rPr>
              <a:t>月</a:t>
            </a:r>
            <a:r>
              <a:rPr lang="en-US" altLang="ja-JP" sz="1100" b="1" dirty="0">
                <a:ln w="3175">
                  <a:noFill/>
                </a:ln>
                <a:latin typeface="HGP創英角ｺﾞｼｯｸUB" panose="020B0900000000000000" pitchFamily="50" charset="-128"/>
                <a:ea typeface="HGP創英角ｺﾞｼｯｸUB" panose="020B0900000000000000" pitchFamily="50" charset="-128"/>
              </a:rPr>
              <a:t>)</a:t>
            </a:r>
          </a:p>
        </p:txBody>
      </p:sp>
      <p:sp>
        <p:nvSpPr>
          <p:cNvPr id="13" name="タイトル 1">
            <a:extLst>
              <a:ext uri="{FF2B5EF4-FFF2-40B4-BE49-F238E27FC236}">
                <a16:creationId xmlns:a16="http://schemas.microsoft.com/office/drawing/2014/main" id="{09023631-A98B-3E34-D397-C3109DB615A4}"/>
              </a:ext>
            </a:extLst>
          </p:cNvPr>
          <p:cNvSpPr txBox="1">
            <a:spLocks/>
          </p:cNvSpPr>
          <p:nvPr/>
        </p:nvSpPr>
        <p:spPr>
          <a:xfrm>
            <a:off x="1449325" y="-991"/>
            <a:ext cx="2165165" cy="323611"/>
          </a:xfrm>
          <a:prstGeom prst="rect">
            <a:avLst/>
          </a:prstGeom>
        </p:spPr>
        <p:txBody>
          <a:bodyPr vert="horz" wrap="square"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r>
              <a:rPr lang="ja-JP" altLang="en-US" sz="1600" dirty="0">
                <a:latin typeface="HGP創英角ｺﾞｼｯｸUB" panose="020B0900000000000000" pitchFamily="50" charset="-128"/>
                <a:ea typeface="HGP創英角ｺﾞｼｯｸUB" panose="020B0900000000000000" pitchFamily="50" charset="-128"/>
                <a:cs typeface="Meiryo UI" pitchFamily="50" charset="-128"/>
              </a:rPr>
              <a:t>新宿</a:t>
            </a:r>
            <a:r>
              <a:rPr kumimoji="1" lang="ja-JP" altLang="en-US" sz="1600" i="0" u="none" strike="noStrike" kern="1200" cap="none" spc="0" normalizeH="0" baseline="0" dirty="0">
                <a:ln>
                  <a:noFill/>
                </a:ln>
                <a:effectLst/>
                <a:uLnTx/>
                <a:uFillTx/>
                <a:latin typeface="HGP創英角ｺﾞｼｯｸUB" panose="020B0900000000000000" pitchFamily="50" charset="-128"/>
                <a:ea typeface="HGP創英角ｺﾞｼｯｸUB" panose="020B0900000000000000" pitchFamily="50" charset="-128"/>
                <a:cs typeface="Meiryo UI" pitchFamily="50" charset="-128"/>
              </a:rPr>
              <a:t>支社　</a:t>
            </a:r>
            <a:r>
              <a:rPr kumimoji="1" lang="en-US" altLang="ja-JP" sz="1600" i="0" u="none" strike="noStrike" kern="1200" cap="none" spc="0" normalizeH="0" baseline="0" dirty="0">
                <a:ln>
                  <a:noFill/>
                </a:ln>
                <a:effectLst/>
                <a:uLnTx/>
                <a:uFillTx/>
                <a:latin typeface="HGP創英角ｺﾞｼｯｸUB" panose="020B0900000000000000" pitchFamily="50" charset="-128"/>
                <a:ea typeface="HGP創英角ｺﾞｼｯｸUB" panose="020B0900000000000000" pitchFamily="50" charset="-128"/>
                <a:cs typeface="Meiryo UI" pitchFamily="50" charset="-128"/>
              </a:rPr>
              <a:t>Presents</a:t>
            </a:r>
            <a:endParaRPr kumimoji="1" lang="ja-JP" altLang="en-US" sz="3600" i="0" u="none" strike="noStrike" kern="1200" cap="none" spc="0" normalizeH="0" baseline="0" dirty="0">
              <a:ln>
                <a:noFill/>
              </a:ln>
              <a:effectLst/>
              <a:uLnTx/>
              <a:uFillTx/>
              <a:latin typeface="HGP創英角ｺﾞｼｯｸUB" panose="020B0900000000000000" pitchFamily="50" charset="-128"/>
              <a:ea typeface="HGP創英角ｺﾞｼｯｸUB" panose="020B0900000000000000" pitchFamily="50" charset="-128"/>
              <a:cs typeface="Meiryo UI" pitchFamily="50" charset="-128"/>
            </a:endParaRPr>
          </a:p>
        </p:txBody>
      </p:sp>
      <p:sp>
        <p:nvSpPr>
          <p:cNvPr id="25" name="正方形/長方形 24">
            <a:extLst>
              <a:ext uri="{FF2B5EF4-FFF2-40B4-BE49-F238E27FC236}">
                <a16:creationId xmlns:a16="http://schemas.microsoft.com/office/drawing/2014/main" id="{EF2126B5-C26C-E0B7-522C-1FCC009818FE}"/>
              </a:ext>
            </a:extLst>
          </p:cNvPr>
          <p:cNvSpPr/>
          <p:nvPr/>
        </p:nvSpPr>
        <p:spPr>
          <a:xfrm>
            <a:off x="285858" y="3452715"/>
            <a:ext cx="1908000" cy="2554187"/>
          </a:xfrm>
          <a:prstGeom prst="rect">
            <a:avLst/>
          </a:prstGeom>
          <a:blipFill>
            <a:blip r:embed="rId4"/>
            <a:tile tx="0" ty="0" sx="100000" sy="100000" flip="none" algn="tl"/>
          </a:blip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altLang="ja-JP" sz="1400" b="1" dirty="0">
              <a:solidFill>
                <a:schemeClr val="tx1"/>
              </a:solidFill>
              <a:latin typeface="Meiryo UI" panose="020B0604030504040204" pitchFamily="50" charset="-128"/>
              <a:ea typeface="Meiryo UI" panose="020B0604030504040204" pitchFamily="50" charset="-128"/>
            </a:endParaRPr>
          </a:p>
          <a:p>
            <a:pPr algn="ctr"/>
            <a:r>
              <a:rPr kumimoji="1" lang="ja-JP" altLang="en-US" sz="1400" b="1" dirty="0">
                <a:solidFill>
                  <a:srgbClr val="FF0000"/>
                </a:solidFill>
                <a:latin typeface="Meiryo UI" panose="020B0604030504040204" pitchFamily="50" charset="-128"/>
                <a:ea typeface="Meiryo UI" panose="020B0604030504040204" pitchFamily="50" charset="-128"/>
              </a:rPr>
              <a:t>抽選</a:t>
            </a:r>
            <a:r>
              <a:rPr lang="en-US" altLang="ja-JP" sz="1400" b="1" dirty="0">
                <a:solidFill>
                  <a:srgbClr val="FF0000"/>
                </a:solidFill>
                <a:latin typeface="Meiryo UI" panose="020B0604030504040204" pitchFamily="50" charset="-128"/>
                <a:ea typeface="Meiryo UI" panose="020B0604030504040204" pitchFamily="50" charset="-128"/>
              </a:rPr>
              <a:t>30</a:t>
            </a:r>
            <a:r>
              <a:rPr kumimoji="1" lang="ja-JP" altLang="en-US" sz="1400" b="1" dirty="0">
                <a:solidFill>
                  <a:srgbClr val="FF0000"/>
                </a:solidFill>
                <a:latin typeface="Meiryo UI" panose="020B0604030504040204" pitchFamily="50" charset="-128"/>
                <a:ea typeface="Meiryo UI" panose="020B0604030504040204" pitchFamily="50" charset="-128"/>
              </a:rPr>
              <a:t>名さま</a:t>
            </a:r>
            <a:endParaRPr kumimoji="1" lang="en-US" altLang="ja-JP" sz="1400" b="1" dirty="0">
              <a:solidFill>
                <a:srgbClr val="FF0000"/>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BCF9ACE5-DEA1-D71A-73C0-AD7E1B5AEF89}"/>
              </a:ext>
            </a:extLst>
          </p:cNvPr>
          <p:cNvSpPr/>
          <p:nvPr/>
        </p:nvSpPr>
        <p:spPr>
          <a:xfrm>
            <a:off x="4667393" y="3450564"/>
            <a:ext cx="1908000" cy="2556338"/>
          </a:xfrm>
          <a:prstGeom prst="rect">
            <a:avLst/>
          </a:prstGeom>
          <a:blipFill>
            <a:blip r:embed="rId4"/>
            <a:tile tx="0" ty="0" sx="100000" sy="100000" flip="none" algn="tl"/>
          </a:blip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lang="ja-JP" altLang="en-US" sz="1400" b="1" dirty="0">
                <a:solidFill>
                  <a:srgbClr val="FF0000"/>
                </a:solidFill>
                <a:latin typeface="Meiryo UI" panose="020B0604030504040204" pitchFamily="50" charset="-128"/>
                <a:ea typeface="Meiryo UI" panose="020B0604030504040204" pitchFamily="50" charset="-128"/>
              </a:rPr>
              <a:t>抽選</a:t>
            </a:r>
            <a:r>
              <a:rPr lang="en-US" altLang="ja-JP" sz="1400" b="1" dirty="0">
                <a:solidFill>
                  <a:srgbClr val="FF0000"/>
                </a:solidFill>
                <a:latin typeface="Meiryo UI" panose="020B0604030504040204" pitchFamily="50" charset="-128"/>
                <a:ea typeface="Meiryo UI" panose="020B0604030504040204" pitchFamily="50" charset="-128"/>
              </a:rPr>
              <a:t>30</a:t>
            </a:r>
            <a:r>
              <a:rPr lang="ja-JP" altLang="en-US" sz="1400" b="1" dirty="0">
                <a:solidFill>
                  <a:srgbClr val="FF0000"/>
                </a:solidFill>
                <a:latin typeface="Meiryo UI" panose="020B0604030504040204" pitchFamily="50" charset="-128"/>
                <a:ea typeface="Meiryo UI" panose="020B0604030504040204" pitchFamily="50" charset="-128"/>
              </a:rPr>
              <a:t>名さま</a:t>
            </a:r>
            <a:endParaRPr kumimoji="1" lang="en-US" altLang="ja-JP" sz="1400" b="1" dirty="0">
              <a:solidFill>
                <a:srgbClr val="FF0000"/>
              </a:solidFill>
              <a:latin typeface="Meiryo UI" panose="020B0604030504040204" pitchFamily="50" charset="-128"/>
              <a:ea typeface="Meiryo UI" panose="020B0604030504040204" pitchFamily="50" charset="-128"/>
            </a:endParaRPr>
          </a:p>
        </p:txBody>
      </p:sp>
      <p:pic>
        <p:nvPicPr>
          <p:cNvPr id="28" name="図 27">
            <a:extLst>
              <a:ext uri="{FF2B5EF4-FFF2-40B4-BE49-F238E27FC236}">
                <a16:creationId xmlns:a16="http://schemas.microsoft.com/office/drawing/2014/main" id="{09A0C1BC-2948-3306-D76C-E0C21B81B33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8077516">
            <a:off x="5221451" y="3316415"/>
            <a:ext cx="841880" cy="270548"/>
          </a:xfrm>
          <a:prstGeom prst="rect">
            <a:avLst/>
          </a:prstGeom>
        </p:spPr>
      </p:pic>
      <p:pic>
        <p:nvPicPr>
          <p:cNvPr id="29" name="図 28">
            <a:extLst>
              <a:ext uri="{FF2B5EF4-FFF2-40B4-BE49-F238E27FC236}">
                <a16:creationId xmlns:a16="http://schemas.microsoft.com/office/drawing/2014/main" id="{844C5C1D-78F7-57D7-666B-DFBBF9596CA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8077516">
            <a:off x="1028385" y="3315291"/>
            <a:ext cx="841880" cy="270548"/>
          </a:xfrm>
          <a:prstGeom prst="rect">
            <a:avLst/>
          </a:prstGeom>
        </p:spPr>
      </p:pic>
      <p:sp>
        <p:nvSpPr>
          <p:cNvPr id="33" name="テキスト ボックス 12">
            <a:extLst>
              <a:ext uri="{FF2B5EF4-FFF2-40B4-BE49-F238E27FC236}">
                <a16:creationId xmlns:a16="http://schemas.microsoft.com/office/drawing/2014/main" id="{2C0AF390-A985-B8CF-DBD3-3F8E8DDA3804}"/>
              </a:ext>
            </a:extLst>
          </p:cNvPr>
          <p:cNvSpPr txBox="1"/>
          <p:nvPr/>
        </p:nvSpPr>
        <p:spPr>
          <a:xfrm>
            <a:off x="4218351" y="7609929"/>
            <a:ext cx="2576963" cy="1332000"/>
          </a:xfrm>
          <a:prstGeom prst="roundRect">
            <a:avLst/>
          </a:prstGeom>
          <a:solidFill>
            <a:schemeClr val="lt1"/>
          </a:solidFill>
          <a:ln w="9525" cmpd="sng">
            <a:solidFill>
              <a:schemeClr val="tx1"/>
            </a:solidFill>
          </a:ln>
        </p:spPr>
        <p:style>
          <a:lnRef idx="0">
            <a:scrgbClr r="0" g="0" b="0"/>
          </a:lnRef>
          <a:fillRef idx="0">
            <a:scrgbClr r="0" g="0" b="0"/>
          </a:fillRef>
          <a:effectRef idx="0">
            <a:scrgbClr r="0" g="0" b="0"/>
          </a:effectRef>
          <a:fontRef idx="minor">
            <a:schemeClr val="dk1"/>
          </a:fontRef>
        </p:style>
        <p:txBody>
          <a:bodyPr wrap="square"/>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ja-JP" altLang="en-US" sz="800" dirty="0">
                <a:latin typeface="Meiryo UI" pitchFamily="50" charset="-128"/>
                <a:ea typeface="Meiryo UI" pitchFamily="50" charset="-128"/>
                <a:cs typeface="Meiryo UI" pitchFamily="50" charset="-128"/>
              </a:rPr>
              <a:t>担当者</a:t>
            </a:r>
            <a:endParaRPr lang="en-US" altLang="ja-JP" dirty="0">
              <a:latin typeface="Meiryo UI" pitchFamily="50" charset="-128"/>
              <a:ea typeface="Meiryo UI" pitchFamily="50" charset="-128"/>
              <a:cs typeface="Meiryo UI" pitchFamily="50" charset="-128"/>
            </a:endParaRPr>
          </a:p>
          <a:p>
            <a:pPr fontAlgn="auto">
              <a:spcBef>
                <a:spcPts val="0"/>
              </a:spcBef>
              <a:spcAft>
                <a:spcPts val="0"/>
              </a:spcAft>
              <a:defRPr/>
            </a:pPr>
            <a:endParaRPr lang="ja-JP" altLang="en-US" dirty="0">
              <a:latin typeface="Meiryo UI" pitchFamily="50" charset="-128"/>
              <a:ea typeface="Meiryo UI" pitchFamily="50" charset="-128"/>
              <a:cs typeface="Meiryo UI" pitchFamily="50" charset="-128"/>
            </a:endParaRPr>
          </a:p>
        </p:txBody>
      </p:sp>
      <p:sp>
        <p:nvSpPr>
          <p:cNvPr id="34" name="Rectangle 15">
            <a:extLst>
              <a:ext uri="{FF2B5EF4-FFF2-40B4-BE49-F238E27FC236}">
                <a16:creationId xmlns:a16="http://schemas.microsoft.com/office/drawing/2014/main" id="{40165468-BF9A-CB44-FE93-D74EB7D47044}"/>
              </a:ext>
            </a:extLst>
          </p:cNvPr>
          <p:cNvSpPr>
            <a:spLocks noChangeArrowheads="1"/>
          </p:cNvSpPr>
          <p:nvPr/>
        </p:nvSpPr>
        <p:spPr bwMode="auto">
          <a:xfrm>
            <a:off x="37357" y="7583003"/>
            <a:ext cx="4130228" cy="2237732"/>
          </a:xfrm>
          <a:prstGeom prst="rect">
            <a:avLst/>
          </a:prstGeom>
          <a:noFill/>
          <a:ln w="9525">
            <a:noFill/>
            <a:miter lim="800000"/>
            <a:headEnd/>
            <a:tailEnd/>
          </a:ln>
          <a:effectLst/>
        </p:spPr>
        <p:txBody>
          <a:bodyPr wrap="square"/>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800" dirty="0">
                <a:latin typeface="Meiryo UI" panose="020B0604030504040204" pitchFamily="50" charset="-128"/>
                <a:ea typeface="Meiryo UI" panose="020B0604030504040204" pitchFamily="50" charset="-128"/>
              </a:rPr>
              <a:t>○当社は取得いたしました個人情報を以下の目的で利用させていただきます。</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・各種保険契約のお引き受け、ご継続・維持管理、保険金・給付金等のお支払い　</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a:t>
            </a:r>
            <a:r>
              <a:rPr lang="ja-JP" altLang="ja-JP" sz="800" dirty="0">
                <a:latin typeface="Meiryo UI" panose="020B0604030504040204" pitchFamily="50" charset="-128"/>
                <a:ea typeface="Meiryo UI" panose="020B0604030504040204" pitchFamily="50" charset="-128"/>
              </a:rPr>
              <a:t>子会社・関連会社・提携会社等</a:t>
            </a:r>
            <a:r>
              <a:rPr lang="ja-JP" altLang="en-US" sz="800" dirty="0">
                <a:latin typeface="Meiryo UI" panose="020B0604030504040204" pitchFamily="50" charset="-128"/>
                <a:ea typeface="Meiryo UI" panose="020B0604030504040204" pitchFamily="50" charset="-128"/>
              </a:rPr>
              <a:t>を含む各種商品・サービスのご案内・提供、ご契約の維持管理　</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・当社業務に関する情報提供・運営管理、商品・サービスの充実</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・その他保険に関連・付随する業務</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なお、当社におけるお客さまに関する情報の取り扱いについては、ホームページ（</a:t>
            </a:r>
            <a:r>
              <a:rPr lang="en-US" altLang="ja-JP" sz="800" dirty="0">
                <a:latin typeface="Meiryo UI" panose="020B0604030504040204" pitchFamily="50" charset="-128"/>
                <a:ea typeface="Meiryo UI" panose="020B0604030504040204" pitchFamily="50" charset="-128"/>
              </a:rPr>
              <a:t>https://www.meijiyasuda.co.jp/)</a:t>
            </a:r>
            <a:r>
              <a:rPr lang="ja-JP" altLang="en-US" sz="800" dirty="0">
                <a:latin typeface="Meiryo UI" panose="020B0604030504040204" pitchFamily="50" charset="-128"/>
                <a:ea typeface="Meiryo UI" panose="020B0604030504040204" pitchFamily="50" charset="-128"/>
              </a:rPr>
              <a:t>をご覧ください。</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a:t>
            </a:r>
            <a:r>
              <a:rPr lang="ja-JP" altLang="ja-JP" sz="800" dirty="0">
                <a:latin typeface="Meiryo UI" panose="020B0604030504040204" pitchFamily="50" charset="-128"/>
                <a:ea typeface="Meiryo UI" panose="020B0604030504040204" pitchFamily="50" charset="-128"/>
              </a:rPr>
              <a:t>当社は取得いたしましたメールアドレスを、サービス・キャンペーン等</a:t>
            </a:r>
            <a:r>
              <a:rPr lang="ja-JP" altLang="en-US" sz="800" dirty="0">
                <a:latin typeface="Meiryo UI" panose="020B0604030504040204" pitchFamily="50" charset="-128"/>
                <a:ea typeface="Meiryo UI" panose="020B0604030504040204" pitchFamily="50" charset="-128"/>
              </a:rPr>
              <a:t>のメールマガジン・ </a:t>
            </a:r>
            <a:r>
              <a:rPr lang="ja-JP" altLang="ja-JP" sz="800" dirty="0">
                <a:latin typeface="Meiryo UI" panose="020B0604030504040204" pitchFamily="50" charset="-128"/>
                <a:ea typeface="Meiryo UI" panose="020B0604030504040204" pitchFamily="50" charset="-128"/>
              </a:rPr>
              <a:t>ダイレクトメッ</a:t>
            </a:r>
            <a:r>
              <a:rPr lang="en-US" altLang="ja-JP" sz="800" dirty="0">
                <a:latin typeface="Meiryo UI" panose="020B0604030504040204" pitchFamily="50" charset="-128"/>
                <a:ea typeface="Meiryo UI" panose="020B0604030504040204" pitchFamily="50" charset="-128"/>
              </a:rPr>
              <a:t>   </a:t>
            </a:r>
          </a:p>
          <a:p>
            <a:r>
              <a:rPr lang="en-US" altLang="ja-JP" sz="800" dirty="0">
                <a:latin typeface="Meiryo UI" panose="020B0604030504040204" pitchFamily="50" charset="-128"/>
                <a:ea typeface="Meiryo UI" panose="020B0604030504040204" pitchFamily="50" charset="-128"/>
              </a:rPr>
              <a:t>   </a:t>
            </a:r>
            <a:r>
              <a:rPr lang="ja-JP" altLang="ja-JP" sz="800" dirty="0">
                <a:latin typeface="Meiryo UI" panose="020B0604030504040204" pitchFamily="50" charset="-128"/>
                <a:ea typeface="Meiryo UI" panose="020B0604030504040204" pitchFamily="50" charset="-128"/>
              </a:rPr>
              <a:t>セージ等の配信のため利用させていただきますのであらかじめご了承ください。</a:t>
            </a:r>
            <a:endParaRPr lang="en-US" altLang="ja-JP" sz="800" dirty="0">
              <a:latin typeface="Meiryo UI" panose="020B0604030504040204" pitchFamily="50" charset="-128"/>
              <a:ea typeface="Meiryo UI" panose="020B0604030504040204" pitchFamily="50" charset="-128"/>
            </a:endParaRPr>
          </a:p>
          <a:p>
            <a:r>
              <a:rPr lang="en-US" altLang="ja-JP" sz="800" dirty="0">
                <a:latin typeface="Meiryo UI" panose="020B0604030504040204" pitchFamily="50" charset="-128"/>
                <a:ea typeface="Meiryo UI" panose="020B0604030504040204" pitchFamily="50" charset="-128"/>
              </a:rPr>
              <a:t>   </a:t>
            </a:r>
            <a:r>
              <a:rPr lang="ja-JP" altLang="ja-JP" sz="800" dirty="0">
                <a:latin typeface="Meiryo UI" panose="020B0604030504040204" pitchFamily="50" charset="-128"/>
                <a:ea typeface="Meiryo UI" panose="020B0604030504040204" pitchFamily="50" charset="-128"/>
              </a:rPr>
              <a:t>なお、お客さまが配信の停止をご希望の場合は、速やかに停止いたします。</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○エントリーはおひとりさま</a:t>
            </a:r>
            <a:r>
              <a:rPr lang="en-US" altLang="ja-JP" sz="800" dirty="0">
                <a:latin typeface="Meiryo UI" panose="020B0604030504040204" pitchFamily="50" charset="-128"/>
                <a:ea typeface="Meiryo UI" panose="020B0604030504040204" pitchFamily="50" charset="-128"/>
              </a:rPr>
              <a:t>1</a:t>
            </a:r>
            <a:r>
              <a:rPr lang="ja-JP" altLang="en-US" sz="800" dirty="0">
                <a:latin typeface="Meiryo UI" panose="020B0604030504040204" pitchFamily="50" charset="-128"/>
                <a:ea typeface="Meiryo UI" panose="020B0604030504040204" pitchFamily="50" charset="-128"/>
              </a:rPr>
              <a:t>回限りとさせていただきます</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○プレゼントする賞品は、おひとりさま</a:t>
            </a:r>
            <a:r>
              <a:rPr lang="en-US" altLang="ja-JP" sz="800" dirty="0">
                <a:latin typeface="Meiryo UI" panose="020B0604030504040204" pitchFamily="50" charset="-128"/>
                <a:ea typeface="Meiryo UI" panose="020B0604030504040204" pitchFamily="50" charset="-128"/>
              </a:rPr>
              <a:t>1</a:t>
            </a:r>
            <a:r>
              <a:rPr lang="ja-JP" altLang="en-US" sz="800" dirty="0">
                <a:latin typeface="Meiryo UI" panose="020B0604030504040204" pitchFamily="50" charset="-128"/>
                <a:ea typeface="Meiryo UI" panose="020B0604030504040204" pitchFamily="50" charset="-128"/>
              </a:rPr>
              <a:t>セット限りとなります </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○アンケートにお答えいただくことでエントリー完了となります </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○各賞品先着または抽選のため、商品についてご希望に添えない場合があります</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○抽選賞品の当選者の発表は、担当者からの連絡または賞品のお届けをもって</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かえさせていただきます </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○賞品がなくなり次第、キャンペーンは終了となります </a:t>
            </a:r>
            <a:endParaRPr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○賞品は後日担当者が直接お届けいたします</a:t>
            </a:r>
            <a:endParaRPr lang="en-US" altLang="ja-JP" sz="800"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B9FD43BD-F7E4-DE1F-F61F-011F26E34C6D}"/>
              </a:ext>
            </a:extLst>
          </p:cNvPr>
          <p:cNvSpPr/>
          <p:nvPr/>
        </p:nvSpPr>
        <p:spPr>
          <a:xfrm>
            <a:off x="4165907" y="8975290"/>
            <a:ext cx="2738954" cy="61973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09559" tIns="54779" rIns="109559" bIns="54779"/>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1000810" eaLnBrk="1" fontAlgn="auto" hangingPunct="1">
              <a:spcBef>
                <a:spcPts val="0"/>
              </a:spcBef>
              <a:spcAft>
                <a:spcPts val="0"/>
              </a:spcAft>
              <a:defRPr/>
            </a:pPr>
            <a:r>
              <a:rPr lang="ja-JP" altLang="en-US" sz="1200" b="1" dirty="0">
                <a:solidFill>
                  <a:schemeClr val="tx1"/>
                </a:solidFill>
                <a:latin typeface="Meiryo UI" panose="020B0604030504040204" pitchFamily="50" charset="-128"/>
                <a:ea typeface="Meiryo UI" panose="020B0604030504040204" pitchFamily="50" charset="-128"/>
              </a:rPr>
              <a:t>明治安田生命保険相互会社 新宿支社</a:t>
            </a:r>
            <a:endParaRPr lang="en-US" altLang="ja-JP" sz="1200" b="1" dirty="0">
              <a:solidFill>
                <a:schemeClr val="tx1"/>
              </a:solidFill>
              <a:latin typeface="Meiryo UI" panose="020B0604030504040204" pitchFamily="50" charset="-128"/>
              <a:ea typeface="Meiryo UI" panose="020B0604030504040204" pitchFamily="50" charset="-128"/>
            </a:endParaRPr>
          </a:p>
          <a:p>
            <a:pPr defTabSz="1000810" eaLnBrk="1" fontAlgn="auto" hangingPunct="1">
              <a:spcBef>
                <a:spcPts val="0"/>
              </a:spcBef>
              <a:spcAft>
                <a:spcPts val="0"/>
              </a:spcAft>
              <a:defRPr/>
            </a:pPr>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163-0246</a:t>
            </a:r>
          </a:p>
          <a:p>
            <a:pPr defTabSz="1000810" eaLnBrk="1" fontAlgn="auto" hangingPunct="1">
              <a:spcBef>
                <a:spcPts val="0"/>
              </a:spcBef>
              <a:spcAft>
                <a:spcPts val="0"/>
              </a:spcAft>
              <a:defRPr/>
            </a:pPr>
            <a:r>
              <a:rPr lang="ja-JP" altLang="en-US" sz="1000" dirty="0">
                <a:solidFill>
                  <a:schemeClr val="tx1"/>
                </a:solidFill>
                <a:latin typeface="Meiryo UI" panose="020B0604030504040204" pitchFamily="50" charset="-128"/>
                <a:ea typeface="Meiryo UI" panose="020B0604030504040204" pitchFamily="50" charset="-128"/>
              </a:rPr>
              <a:t>東京都新宿区西新宿</a:t>
            </a:r>
            <a:r>
              <a:rPr lang="en-US" altLang="ja-JP" sz="1000" dirty="0">
                <a:solidFill>
                  <a:schemeClr val="tx1"/>
                </a:solidFill>
                <a:latin typeface="Meiryo UI" panose="020B0604030504040204" pitchFamily="50" charset="-128"/>
                <a:ea typeface="Meiryo UI" panose="020B0604030504040204" pitchFamily="50" charset="-128"/>
              </a:rPr>
              <a:t>2-6-1  </a:t>
            </a:r>
            <a:r>
              <a:rPr lang="ja-JP" altLang="en-US" sz="1000" dirty="0">
                <a:solidFill>
                  <a:schemeClr val="tx1"/>
                </a:solidFill>
                <a:latin typeface="Meiryo UI" panose="020B0604030504040204" pitchFamily="50" charset="-128"/>
                <a:ea typeface="Meiryo UI" panose="020B0604030504040204" pitchFamily="50" charset="-128"/>
              </a:rPr>
              <a:t>新宿住友ビル</a:t>
            </a:r>
            <a:r>
              <a:rPr lang="en-US" altLang="ja-JP" sz="1000" dirty="0">
                <a:solidFill>
                  <a:schemeClr val="tx1"/>
                </a:solidFill>
                <a:latin typeface="Meiryo UI" panose="020B0604030504040204" pitchFamily="50" charset="-128"/>
                <a:ea typeface="Meiryo UI" panose="020B0604030504040204" pitchFamily="50" charset="-128"/>
              </a:rPr>
              <a:t>46F</a:t>
            </a:r>
          </a:p>
          <a:p>
            <a:pPr defTabSz="1000810" eaLnBrk="1" fontAlgn="auto" hangingPunct="1">
              <a:spcBef>
                <a:spcPts val="0"/>
              </a:spcBef>
              <a:spcAft>
                <a:spcPts val="0"/>
              </a:spcAft>
              <a:defRPr/>
            </a:pPr>
            <a:r>
              <a:rPr lang="en-US" altLang="ja-JP" sz="1000" dirty="0">
                <a:solidFill>
                  <a:schemeClr val="tx1"/>
                </a:solidFill>
                <a:latin typeface="Meiryo UI" panose="020B0604030504040204" pitchFamily="50" charset="-128"/>
                <a:ea typeface="Meiryo UI" panose="020B0604030504040204" pitchFamily="50" charset="-128"/>
              </a:rPr>
              <a:t>TEL:03-3342-7101</a:t>
            </a:r>
          </a:p>
        </p:txBody>
      </p:sp>
      <p:sp>
        <p:nvSpPr>
          <p:cNvPr id="36" name="角丸四角形 48">
            <a:extLst>
              <a:ext uri="{FF2B5EF4-FFF2-40B4-BE49-F238E27FC236}">
                <a16:creationId xmlns:a16="http://schemas.microsoft.com/office/drawing/2014/main" id="{3D47FD99-505D-8AD1-1D46-C5A06D960780}"/>
              </a:ext>
            </a:extLst>
          </p:cNvPr>
          <p:cNvSpPr/>
          <p:nvPr/>
        </p:nvSpPr>
        <p:spPr>
          <a:xfrm>
            <a:off x="110901" y="6424014"/>
            <a:ext cx="6638353" cy="1128761"/>
          </a:xfrm>
          <a:prstGeom prst="roundRect">
            <a:avLst>
              <a:gd name="adj" fmla="val 499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C0648815-ACB1-5A8A-E561-A9C1C6F6F47D}"/>
              </a:ext>
            </a:extLst>
          </p:cNvPr>
          <p:cNvSpPr/>
          <p:nvPr/>
        </p:nvSpPr>
        <p:spPr>
          <a:xfrm>
            <a:off x="154859" y="6361646"/>
            <a:ext cx="5640134" cy="5818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eiryo UI" panose="020B0604030504040204" pitchFamily="50" charset="-128"/>
                <a:ea typeface="Meiryo UI" panose="020B0604030504040204" pitchFamily="50" charset="-128"/>
              </a:rPr>
              <a:t>右記二次元コードのお申し込みフォームにて、お名前（漢字・カタカナ）性別・電話番号（携帯）・ご住所・</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メールアドレス・生年月日等、必要事項をご入力のうえお申し込みください。</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D8FD8BA8-50ED-9A0A-E37A-CD817D4E55E0}"/>
              </a:ext>
            </a:extLst>
          </p:cNvPr>
          <p:cNvSpPr txBox="1"/>
          <p:nvPr/>
        </p:nvSpPr>
        <p:spPr>
          <a:xfrm>
            <a:off x="107999" y="6093901"/>
            <a:ext cx="1767634" cy="369332"/>
          </a:xfrm>
          <a:prstGeom prst="rect">
            <a:avLst/>
          </a:prstGeom>
          <a:solidFill>
            <a:schemeClr val="bg1"/>
          </a:solidFill>
        </p:spPr>
        <p:txBody>
          <a:bodyPr wrap="square" rtlCol="0">
            <a:spAutoFit/>
          </a:bodyPr>
          <a:lstStyle/>
          <a:p>
            <a:pPr algn="ctr"/>
            <a:r>
              <a:rPr lang="en-US" altLang="ja-JP" b="1" dirty="0">
                <a:ln w="9525">
                  <a:noFill/>
                </a:ln>
                <a:solidFill>
                  <a:srgbClr val="9E9740"/>
                </a:solidFill>
                <a:latin typeface="Meiryo UI" panose="020B0604030504040204" pitchFamily="50" charset="-128"/>
                <a:ea typeface="Meiryo UI" panose="020B0604030504040204" pitchFamily="50" charset="-128"/>
              </a:rPr>
              <a:t>【</a:t>
            </a:r>
            <a:r>
              <a:rPr lang="ja-JP" altLang="en-US" b="1" dirty="0">
                <a:ln w="9525">
                  <a:noFill/>
                </a:ln>
                <a:solidFill>
                  <a:srgbClr val="9E9740"/>
                </a:solidFill>
                <a:latin typeface="Meiryo UI" panose="020B0604030504040204" pitchFamily="50" charset="-128"/>
                <a:ea typeface="Meiryo UI" panose="020B0604030504040204" pitchFamily="50" charset="-128"/>
              </a:rPr>
              <a:t>エントリー方法</a:t>
            </a:r>
            <a:r>
              <a:rPr lang="en-US" altLang="ja-JP" b="1" dirty="0">
                <a:ln w="9525">
                  <a:noFill/>
                </a:ln>
                <a:solidFill>
                  <a:srgbClr val="9E9740"/>
                </a:solidFill>
                <a:latin typeface="Meiryo UI" panose="020B0604030504040204" pitchFamily="50" charset="-128"/>
                <a:ea typeface="Meiryo UI" panose="020B0604030504040204" pitchFamily="50" charset="-128"/>
              </a:rPr>
              <a:t>】</a:t>
            </a:r>
            <a:endParaRPr kumimoji="1" lang="ja-JP" altLang="en-US" b="1" dirty="0">
              <a:ln w="9525">
                <a:noFill/>
              </a:ln>
              <a:solidFill>
                <a:srgbClr val="9E9740"/>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29F8A4D-63A7-A2A7-D801-EBD5B8320A2F}"/>
              </a:ext>
            </a:extLst>
          </p:cNvPr>
          <p:cNvSpPr/>
          <p:nvPr/>
        </p:nvSpPr>
        <p:spPr>
          <a:xfrm>
            <a:off x="658787" y="7167870"/>
            <a:ext cx="5502661" cy="338554"/>
          </a:xfrm>
          <a:prstGeom prst="rect">
            <a:avLst/>
          </a:prstGeom>
        </p:spPr>
        <p:txBody>
          <a:bodyPr wrap="square">
            <a:spAutoFit/>
          </a:bodyPr>
          <a:lstStyle/>
          <a:p>
            <a:r>
              <a:rPr lang="en-US" altLang="ja-JP" sz="1600" b="1" u="sng" dirty="0">
                <a:solidFill>
                  <a:srgbClr val="9E9740"/>
                </a:solidFill>
                <a:latin typeface="Meiryo UI" panose="020B0604030504040204" pitchFamily="50" charset="-128"/>
                <a:ea typeface="Meiryo UI" panose="020B0604030504040204" pitchFamily="50" charset="-128"/>
              </a:rPr>
              <a:t>〈</a:t>
            </a:r>
            <a:r>
              <a:rPr lang="ja-JP" altLang="en-US" sz="1600" b="1" u="sng" dirty="0">
                <a:solidFill>
                  <a:srgbClr val="9E9740"/>
                </a:solidFill>
                <a:latin typeface="Meiryo UI" panose="020B0604030504040204" pitchFamily="50" charset="-128"/>
                <a:ea typeface="Meiryo UI" panose="020B0604030504040204" pitchFamily="50" charset="-128"/>
              </a:rPr>
              <a:t>エントリー締め切り</a:t>
            </a:r>
            <a:r>
              <a:rPr lang="en-US" altLang="ja-JP" sz="1600" b="1" u="sng" dirty="0">
                <a:solidFill>
                  <a:srgbClr val="9E9740"/>
                </a:solidFill>
                <a:latin typeface="Meiryo UI" panose="020B0604030504040204" pitchFamily="50" charset="-128"/>
                <a:ea typeface="Meiryo UI" panose="020B0604030504040204" pitchFamily="50" charset="-128"/>
              </a:rPr>
              <a:t>〉2025</a:t>
            </a:r>
            <a:r>
              <a:rPr lang="ja-JP" altLang="en-US" sz="1600" b="1" u="sng" dirty="0">
                <a:solidFill>
                  <a:srgbClr val="9E9740"/>
                </a:solidFill>
                <a:latin typeface="Meiryo UI" panose="020B0604030504040204" pitchFamily="50" charset="-128"/>
                <a:ea typeface="Meiryo UI" panose="020B0604030504040204" pitchFamily="50" charset="-128"/>
              </a:rPr>
              <a:t>年</a:t>
            </a:r>
            <a:r>
              <a:rPr lang="en-US" altLang="ja-JP" sz="1600" b="1" u="sng" dirty="0">
                <a:solidFill>
                  <a:srgbClr val="9E9740"/>
                </a:solidFill>
                <a:latin typeface="Meiryo UI" panose="020B0604030504040204" pitchFamily="50" charset="-128"/>
                <a:ea typeface="Meiryo UI" panose="020B0604030504040204" pitchFamily="50" charset="-128"/>
              </a:rPr>
              <a:t>3</a:t>
            </a:r>
            <a:r>
              <a:rPr lang="ja-JP" altLang="en-US" sz="1600" b="1" u="sng" dirty="0">
                <a:solidFill>
                  <a:srgbClr val="9E9740"/>
                </a:solidFill>
                <a:latin typeface="Meiryo UI" panose="020B0604030504040204" pitchFamily="50" charset="-128"/>
                <a:ea typeface="Meiryo UI" panose="020B0604030504040204" pitchFamily="50" charset="-128"/>
              </a:rPr>
              <a:t>月</a:t>
            </a:r>
            <a:r>
              <a:rPr lang="en-US" altLang="ja-JP" sz="1600" b="1" u="sng" dirty="0">
                <a:solidFill>
                  <a:srgbClr val="9E9740"/>
                </a:solidFill>
                <a:latin typeface="Meiryo UI" panose="020B0604030504040204" pitchFamily="50" charset="-128"/>
                <a:ea typeface="Meiryo UI" panose="020B0604030504040204" pitchFamily="50" charset="-128"/>
              </a:rPr>
              <a:t>31</a:t>
            </a:r>
            <a:r>
              <a:rPr lang="ja-JP" altLang="en-US" sz="1600" b="1" u="sng" dirty="0">
                <a:solidFill>
                  <a:srgbClr val="9E9740"/>
                </a:solidFill>
                <a:latin typeface="Meiryo UI" panose="020B0604030504040204" pitchFamily="50" charset="-128"/>
                <a:ea typeface="Meiryo UI" panose="020B0604030504040204" pitchFamily="50" charset="-128"/>
              </a:rPr>
              <a:t>日</a:t>
            </a:r>
            <a:r>
              <a:rPr lang="en-US" altLang="ja-JP" sz="1600" b="1" u="sng" dirty="0">
                <a:solidFill>
                  <a:srgbClr val="9E9740"/>
                </a:solidFill>
                <a:latin typeface="Meiryo UI" panose="020B0604030504040204" pitchFamily="50" charset="-128"/>
                <a:ea typeface="Meiryo UI" panose="020B0604030504040204" pitchFamily="50" charset="-128"/>
              </a:rPr>
              <a:t>(</a:t>
            </a:r>
            <a:r>
              <a:rPr lang="ja-JP" altLang="en-US" sz="1600" b="1" u="sng" dirty="0">
                <a:solidFill>
                  <a:srgbClr val="9E9740"/>
                </a:solidFill>
                <a:latin typeface="Meiryo UI" panose="020B0604030504040204" pitchFamily="50" charset="-128"/>
                <a:ea typeface="Meiryo UI" panose="020B0604030504040204" pitchFamily="50" charset="-128"/>
              </a:rPr>
              <a:t>月</a:t>
            </a:r>
            <a:r>
              <a:rPr lang="en-US" altLang="ja-JP" sz="1600" b="1" u="sng" dirty="0">
                <a:solidFill>
                  <a:srgbClr val="9E9740"/>
                </a:solidFill>
                <a:latin typeface="Meiryo UI" panose="020B0604030504040204" pitchFamily="50" charset="-128"/>
                <a:ea typeface="Meiryo UI" panose="020B0604030504040204" pitchFamily="50" charset="-128"/>
              </a:rPr>
              <a:t>)23:59</a:t>
            </a:r>
            <a:r>
              <a:rPr lang="ja-JP" altLang="en-US" sz="1600" b="1" u="sng" dirty="0">
                <a:solidFill>
                  <a:srgbClr val="9E9740"/>
                </a:solidFill>
                <a:latin typeface="Meiryo UI" panose="020B0604030504040204" pitchFamily="50" charset="-128"/>
                <a:ea typeface="Meiryo UI" panose="020B0604030504040204" pitchFamily="50" charset="-128"/>
              </a:rPr>
              <a:t>まで</a:t>
            </a:r>
            <a:endParaRPr lang="en-US" altLang="ja-JP" sz="1600" b="1" u="sng" dirty="0">
              <a:solidFill>
                <a:srgbClr val="9E9740"/>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E6E2702B-13DC-75DC-E348-BA77DCAE3B60}"/>
              </a:ext>
            </a:extLst>
          </p:cNvPr>
          <p:cNvSpPr/>
          <p:nvPr/>
        </p:nvSpPr>
        <p:spPr>
          <a:xfrm>
            <a:off x="165399" y="6843892"/>
            <a:ext cx="971336" cy="261610"/>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担当者コード</a:t>
            </a:r>
            <a:endParaRPr lang="en-US" altLang="ja-JP" sz="1100" dirty="0">
              <a:latin typeface="Meiryo UI" panose="020B0604030504040204" pitchFamily="50" charset="-128"/>
              <a:ea typeface="Meiryo UI" panose="020B0604030504040204" pitchFamily="50" charset="-128"/>
            </a:endParaRPr>
          </a:p>
        </p:txBody>
      </p:sp>
      <p:graphicFrame>
        <p:nvGraphicFramePr>
          <p:cNvPr id="41" name="表 40">
            <a:extLst>
              <a:ext uri="{FF2B5EF4-FFF2-40B4-BE49-F238E27FC236}">
                <a16:creationId xmlns:a16="http://schemas.microsoft.com/office/drawing/2014/main" id="{90953FDA-6625-12EC-99E7-2CB56DF75BB3}"/>
              </a:ext>
            </a:extLst>
          </p:cNvPr>
          <p:cNvGraphicFramePr>
            <a:graphicFrameLocks noGrp="1"/>
          </p:cNvGraphicFramePr>
          <p:nvPr>
            <p:extLst>
              <p:ext uri="{D42A27DB-BD31-4B8C-83A1-F6EECF244321}">
                <p14:modId xmlns:p14="http://schemas.microsoft.com/office/powerpoint/2010/main" val="633204303"/>
              </p:ext>
            </p:extLst>
          </p:nvPr>
        </p:nvGraphicFramePr>
        <p:xfrm>
          <a:off x="1147275" y="6871783"/>
          <a:ext cx="2736240" cy="228600"/>
        </p:xfrm>
        <a:graphic>
          <a:graphicData uri="http://schemas.openxmlformats.org/drawingml/2006/table">
            <a:tbl>
              <a:tblPr firstRow="1" bandRow="1">
                <a:tableStyleId>{5C22544A-7EE6-4342-B048-85BDC9FD1C3A}</a:tableStyleId>
              </a:tblPr>
              <a:tblGrid>
                <a:gridCol w="273624">
                  <a:extLst>
                    <a:ext uri="{9D8B030D-6E8A-4147-A177-3AD203B41FA5}">
                      <a16:colId xmlns:a16="http://schemas.microsoft.com/office/drawing/2014/main" val="207453836"/>
                    </a:ext>
                  </a:extLst>
                </a:gridCol>
                <a:gridCol w="273624">
                  <a:extLst>
                    <a:ext uri="{9D8B030D-6E8A-4147-A177-3AD203B41FA5}">
                      <a16:colId xmlns:a16="http://schemas.microsoft.com/office/drawing/2014/main" val="2683733394"/>
                    </a:ext>
                  </a:extLst>
                </a:gridCol>
                <a:gridCol w="273624">
                  <a:extLst>
                    <a:ext uri="{9D8B030D-6E8A-4147-A177-3AD203B41FA5}">
                      <a16:colId xmlns:a16="http://schemas.microsoft.com/office/drawing/2014/main" val="871615391"/>
                    </a:ext>
                  </a:extLst>
                </a:gridCol>
                <a:gridCol w="273624">
                  <a:extLst>
                    <a:ext uri="{9D8B030D-6E8A-4147-A177-3AD203B41FA5}">
                      <a16:colId xmlns:a16="http://schemas.microsoft.com/office/drawing/2014/main" val="981923760"/>
                    </a:ext>
                  </a:extLst>
                </a:gridCol>
                <a:gridCol w="273624">
                  <a:extLst>
                    <a:ext uri="{9D8B030D-6E8A-4147-A177-3AD203B41FA5}">
                      <a16:colId xmlns:a16="http://schemas.microsoft.com/office/drawing/2014/main" val="776234343"/>
                    </a:ext>
                  </a:extLst>
                </a:gridCol>
                <a:gridCol w="273624">
                  <a:extLst>
                    <a:ext uri="{9D8B030D-6E8A-4147-A177-3AD203B41FA5}">
                      <a16:colId xmlns:a16="http://schemas.microsoft.com/office/drawing/2014/main" val="2214386979"/>
                    </a:ext>
                  </a:extLst>
                </a:gridCol>
                <a:gridCol w="273624">
                  <a:extLst>
                    <a:ext uri="{9D8B030D-6E8A-4147-A177-3AD203B41FA5}">
                      <a16:colId xmlns:a16="http://schemas.microsoft.com/office/drawing/2014/main" val="981506220"/>
                    </a:ext>
                  </a:extLst>
                </a:gridCol>
                <a:gridCol w="273624">
                  <a:extLst>
                    <a:ext uri="{9D8B030D-6E8A-4147-A177-3AD203B41FA5}">
                      <a16:colId xmlns:a16="http://schemas.microsoft.com/office/drawing/2014/main" val="1074936331"/>
                    </a:ext>
                  </a:extLst>
                </a:gridCol>
                <a:gridCol w="273624">
                  <a:extLst>
                    <a:ext uri="{9D8B030D-6E8A-4147-A177-3AD203B41FA5}">
                      <a16:colId xmlns:a16="http://schemas.microsoft.com/office/drawing/2014/main" val="676489408"/>
                    </a:ext>
                  </a:extLst>
                </a:gridCol>
                <a:gridCol w="273624">
                  <a:extLst>
                    <a:ext uri="{9D8B030D-6E8A-4147-A177-3AD203B41FA5}">
                      <a16:colId xmlns:a16="http://schemas.microsoft.com/office/drawing/2014/main" val="2586407109"/>
                    </a:ext>
                  </a:extLst>
                </a:gridCol>
              </a:tblGrid>
              <a:tr h="210247">
                <a:tc>
                  <a:txBody>
                    <a:bodyPr/>
                    <a:lstStyle/>
                    <a:p>
                      <a:pPr algn="ctr"/>
                      <a:r>
                        <a:rPr kumimoji="1" lang="en-US" altLang="ja-JP" sz="900" dirty="0">
                          <a:solidFill>
                            <a:schemeClr val="tx1"/>
                          </a:solidFill>
                        </a:rPr>
                        <a:t>6</a:t>
                      </a: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900" dirty="0">
                          <a:solidFill>
                            <a:schemeClr val="tx1"/>
                          </a:solidFill>
                        </a:rPr>
                        <a:t>0</a:t>
                      </a: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900" dirty="0">
                          <a:solidFill>
                            <a:schemeClr val="tx1"/>
                          </a:solidFill>
                        </a:rPr>
                        <a:t>2</a:t>
                      </a: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900" dirty="0">
                        <a:solidFill>
                          <a:schemeClr val="tx1"/>
                        </a:solidFill>
                      </a:endParaRPr>
                    </a:p>
                  </a:txBody>
                  <a:tcPr>
                    <a:lnL w="19050" cap="flat" cmpd="sng" algn="ctr">
                      <a:solidFill>
                        <a:schemeClr val="bg1">
                          <a:lumMod val="75000"/>
                        </a:schemeClr>
                      </a:solidFill>
                      <a:prstDash val="solid"/>
                      <a:round/>
                      <a:headEnd type="none" w="med" len="med"/>
                      <a:tailEnd type="none" w="med" len="med"/>
                    </a:lnL>
                    <a:lnR w="19050" cap="flat" cmpd="sng" algn="ctr">
                      <a:solidFill>
                        <a:schemeClr val="bg1">
                          <a:lumMod val="75000"/>
                        </a:schemeClr>
                      </a:solidFill>
                      <a:prstDash val="solid"/>
                      <a:round/>
                      <a:headEnd type="none" w="med" len="med"/>
                      <a:tailEnd type="none" w="med" len="med"/>
                    </a:lnR>
                    <a:lnT w="19050" cap="flat" cmpd="sng" algn="ctr">
                      <a:solidFill>
                        <a:schemeClr val="bg1">
                          <a:lumMod val="75000"/>
                        </a:schemeClr>
                      </a:solidFill>
                      <a:prstDash val="solid"/>
                      <a:round/>
                      <a:headEnd type="none" w="med" len="med"/>
                      <a:tailEnd type="none" w="med" len="med"/>
                    </a:lnT>
                    <a:lnB w="190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8112935"/>
                  </a:ext>
                </a:extLst>
              </a:tr>
            </a:tbl>
          </a:graphicData>
        </a:graphic>
      </p:graphicFrame>
      <p:sp>
        <p:nvSpPr>
          <p:cNvPr id="42" name="二等辺三角形 41">
            <a:extLst>
              <a:ext uri="{FF2B5EF4-FFF2-40B4-BE49-F238E27FC236}">
                <a16:creationId xmlns:a16="http://schemas.microsoft.com/office/drawing/2014/main" id="{2A12886D-CD22-82B8-218C-0ABBFD108272}"/>
              </a:ext>
            </a:extLst>
          </p:cNvPr>
          <p:cNvSpPr/>
          <p:nvPr/>
        </p:nvSpPr>
        <p:spPr>
          <a:xfrm rot="5400000">
            <a:off x="5074390" y="6505374"/>
            <a:ext cx="305759" cy="236603"/>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E74E4B6B-B65D-727A-4597-B2EC9645D9E3}"/>
              </a:ext>
            </a:extLst>
          </p:cNvPr>
          <p:cNvSpPr txBox="1"/>
          <p:nvPr/>
        </p:nvSpPr>
        <p:spPr>
          <a:xfrm>
            <a:off x="5182604" y="9656641"/>
            <a:ext cx="2041883" cy="276999"/>
          </a:xfrm>
          <a:prstGeom prst="rect">
            <a:avLst/>
          </a:prstGeom>
          <a:noFill/>
        </p:spPr>
        <p:txBody>
          <a:bodyPr wrap="square">
            <a:spAutoFit/>
          </a:bodyPr>
          <a:lstStyle/>
          <a:p>
            <a:r>
              <a:rPr lang="ja-JP" altLang="en-US" sz="1200" b="0" i="0" dirty="0">
                <a:solidFill>
                  <a:srgbClr val="181818"/>
                </a:solidFill>
                <a:effectLst/>
                <a:latin typeface="-apple-system"/>
              </a:rPr>
              <a:t>キ</a:t>
            </a:r>
            <a:r>
              <a:rPr lang="en-US" altLang="ja-JP" sz="1200" b="0" i="0" dirty="0">
                <a:solidFill>
                  <a:srgbClr val="181818"/>
                </a:solidFill>
                <a:effectLst/>
                <a:latin typeface="-apple-system"/>
              </a:rPr>
              <a:t>2403961</a:t>
            </a:r>
            <a:r>
              <a:rPr lang="ja-JP" altLang="en-US" sz="1200" b="0" i="0" dirty="0">
                <a:solidFill>
                  <a:srgbClr val="181818"/>
                </a:solidFill>
                <a:effectLst/>
                <a:latin typeface="-apple-system"/>
              </a:rPr>
              <a:t>新宿</a:t>
            </a:r>
            <a:r>
              <a:rPr lang="en-US" altLang="ja-JP" sz="1200" b="0" i="0" dirty="0">
                <a:solidFill>
                  <a:srgbClr val="181818"/>
                </a:solidFill>
                <a:effectLst/>
                <a:latin typeface="-apple-system"/>
              </a:rPr>
              <a:t>【2412】</a:t>
            </a:r>
            <a:endParaRPr lang="ja-JP" altLang="en-US" sz="1200" dirty="0"/>
          </a:p>
        </p:txBody>
      </p:sp>
      <p:pic>
        <p:nvPicPr>
          <p:cNvPr id="44" name="図 43" descr="アイコン が含まれている画像&#10;&#10;自動的に生成された説明">
            <a:extLst>
              <a:ext uri="{FF2B5EF4-FFF2-40B4-BE49-F238E27FC236}">
                <a16:creationId xmlns:a16="http://schemas.microsoft.com/office/drawing/2014/main" id="{5BDB3E71-FA78-EB23-3818-0CFF647E65D0}"/>
              </a:ext>
            </a:extLst>
          </p:cNvPr>
          <p:cNvPicPr>
            <a:picLocks noChangeAspect="1"/>
          </p:cNvPicPr>
          <p:nvPr/>
        </p:nvPicPr>
        <p:blipFill>
          <a:blip r:embed="rId6" cstate="print">
            <a:alphaModFix/>
            <a:extLst>
              <a:ext uri="{28A0092B-C50C-407E-A947-70E740481C1C}">
                <a14:useLocalDpi xmlns:a14="http://schemas.microsoft.com/office/drawing/2010/main" val="0"/>
              </a:ext>
            </a:extLst>
          </a:blip>
          <a:stretch>
            <a:fillRect/>
          </a:stretch>
        </p:blipFill>
        <p:spPr>
          <a:xfrm>
            <a:off x="5156879" y="6647053"/>
            <a:ext cx="485141" cy="458449"/>
          </a:xfrm>
          <a:prstGeom prst="rect">
            <a:avLst/>
          </a:prstGeom>
        </p:spPr>
      </p:pic>
      <p:pic>
        <p:nvPicPr>
          <p:cNvPr id="45" name="図 44" descr="QR コード&#10;&#10;自動的に生成された説明">
            <a:extLst>
              <a:ext uri="{FF2B5EF4-FFF2-40B4-BE49-F238E27FC236}">
                <a16:creationId xmlns:a16="http://schemas.microsoft.com/office/drawing/2014/main" id="{1E37537F-D070-AC00-E413-B4661DAE21F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48019" y="6486876"/>
            <a:ext cx="1061440" cy="1061440"/>
          </a:xfrm>
          <a:prstGeom prst="rect">
            <a:avLst/>
          </a:prstGeom>
        </p:spPr>
      </p:pic>
      <p:pic>
        <p:nvPicPr>
          <p:cNvPr id="48" name="図 47">
            <a:extLst>
              <a:ext uri="{FF2B5EF4-FFF2-40B4-BE49-F238E27FC236}">
                <a16:creationId xmlns:a16="http://schemas.microsoft.com/office/drawing/2014/main" id="{BA53E5E3-59A5-67DD-B9D4-5870F31E5FD9}"/>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957447" y="2339673"/>
            <a:ext cx="727317" cy="1103068"/>
          </a:xfrm>
          <a:prstGeom prst="rect">
            <a:avLst/>
          </a:prstGeom>
        </p:spPr>
      </p:pic>
      <p:sp>
        <p:nvSpPr>
          <p:cNvPr id="49" name="吹き出し: 円形 48">
            <a:extLst>
              <a:ext uri="{FF2B5EF4-FFF2-40B4-BE49-F238E27FC236}">
                <a16:creationId xmlns:a16="http://schemas.microsoft.com/office/drawing/2014/main" id="{A1A8CF17-EE53-C56F-D6A4-2BBB69EC0EA4}"/>
              </a:ext>
            </a:extLst>
          </p:cNvPr>
          <p:cNvSpPr/>
          <p:nvPr/>
        </p:nvSpPr>
        <p:spPr>
          <a:xfrm>
            <a:off x="1349805" y="2277136"/>
            <a:ext cx="4241156" cy="817441"/>
          </a:xfrm>
          <a:prstGeom prst="wedgeEllipseCallout">
            <a:avLst>
              <a:gd name="adj1" fmla="val 57874"/>
              <a:gd name="adj2" fmla="val 32540"/>
            </a:avLst>
          </a:prstGeom>
          <a:solidFill>
            <a:srgbClr val="FFFBF3"/>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200" b="1" dirty="0">
                <a:solidFill>
                  <a:schemeClr val="tx1"/>
                </a:solidFill>
              </a:rPr>
              <a:t>【</a:t>
            </a: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対象</a:t>
            </a:r>
            <a:r>
              <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p>
          <a:p>
            <a:pPr algn="ct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①誕生日が</a:t>
            </a:r>
            <a:r>
              <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1-3</a:t>
            </a: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月の方</a:t>
            </a:r>
            <a:endPar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algn="ct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②契約日が</a:t>
            </a:r>
            <a:r>
              <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2</a:t>
            </a: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月ー</a:t>
            </a:r>
            <a:r>
              <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5</a:t>
            </a: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月の保険に加入されている方</a:t>
            </a:r>
            <a:endPar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algn="ctr"/>
            <a:r>
              <a:rPr lang="en-US" altLang="ja-JP"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lang="ja-JP" altLang="en-US" sz="11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当社以外の生命保険でも可</a:t>
            </a:r>
            <a:r>
              <a:rPr lang="en-US" altLang="ja-JP" sz="1100" b="1" dirty="0">
                <a:solidFill>
                  <a:schemeClr val="tx1"/>
                </a:solidFill>
              </a:rPr>
              <a:t>)</a:t>
            </a:r>
          </a:p>
        </p:txBody>
      </p:sp>
      <p:pic>
        <p:nvPicPr>
          <p:cNvPr id="5" name="図 4">
            <a:extLst>
              <a:ext uri="{FF2B5EF4-FFF2-40B4-BE49-F238E27FC236}">
                <a16:creationId xmlns:a16="http://schemas.microsoft.com/office/drawing/2014/main" id="{E3FE8DE0-45E0-744D-A0E1-647B971B029E}"/>
              </a:ext>
            </a:extLst>
          </p:cNvPr>
          <p:cNvPicPr>
            <a:picLocks noChangeAspect="1"/>
          </p:cNvPicPr>
          <p:nvPr/>
        </p:nvPicPr>
        <p:blipFill rotWithShape="1">
          <a:blip r:embed="rId9"/>
          <a:srcRect l="15690" t="13107" r="15812" b="16145"/>
          <a:stretch/>
        </p:blipFill>
        <p:spPr>
          <a:xfrm>
            <a:off x="490323" y="3640072"/>
            <a:ext cx="1489425" cy="1324879"/>
          </a:xfrm>
          <a:prstGeom prst="rect">
            <a:avLst/>
          </a:prstGeom>
        </p:spPr>
      </p:pic>
      <p:pic>
        <p:nvPicPr>
          <p:cNvPr id="1026" name="Picture 2">
            <a:extLst>
              <a:ext uri="{FF2B5EF4-FFF2-40B4-BE49-F238E27FC236}">
                <a16:creationId xmlns:a16="http://schemas.microsoft.com/office/drawing/2014/main" id="{CB0121B3-672B-F6EE-4594-48CB7028074E}"/>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12949" t="17351" r="23754" b="35980"/>
          <a:stretch/>
        </p:blipFill>
        <p:spPr bwMode="auto">
          <a:xfrm>
            <a:off x="4846333" y="3652313"/>
            <a:ext cx="1537046" cy="1133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1">
            <a:extLst>
              <a:ext uri="{FF2B5EF4-FFF2-40B4-BE49-F238E27FC236}">
                <a16:creationId xmlns:a16="http://schemas.microsoft.com/office/drawing/2014/main" id="{1A938E67-9F46-7151-77DF-EAA13C5F5A6F}"/>
              </a:ext>
            </a:extLst>
          </p:cNvPr>
          <p:cNvSpPr txBox="1"/>
          <p:nvPr/>
        </p:nvSpPr>
        <p:spPr>
          <a:xfrm>
            <a:off x="4608817" y="4818955"/>
            <a:ext cx="2041883" cy="938719"/>
          </a:xfrm>
          <a:prstGeom prst="rect">
            <a:avLst/>
          </a:prstGeom>
          <a:noFill/>
        </p:spPr>
        <p:txBody>
          <a:bodyPr wrap="square" rtlCol="0">
            <a:spAutoFit/>
          </a:bodyPr>
          <a:lstStyle/>
          <a:p>
            <a:pPr algn="ctr"/>
            <a:r>
              <a:rPr kumimoji="1" lang="en-US" altLang="ja-JP" sz="1400" b="1" spc="-300" dirty="0">
                <a:latin typeface="Meiryo UI" panose="020B0604030504040204" pitchFamily="50" charset="-128"/>
                <a:ea typeface="Meiryo UI" panose="020B0604030504040204" pitchFamily="50" charset="-128"/>
              </a:rPr>
              <a:t>【</a:t>
            </a:r>
            <a:r>
              <a:rPr kumimoji="1" lang="ja-JP" altLang="en-US" sz="1400" b="1" spc="-300" dirty="0">
                <a:latin typeface="Meiryo UI" panose="020B0604030504040204" pitchFamily="50" charset="-128"/>
                <a:ea typeface="Meiryo UI" panose="020B0604030504040204" pitchFamily="50" charset="-128"/>
              </a:rPr>
              <a:t>Ｃ賞</a:t>
            </a:r>
            <a:r>
              <a:rPr kumimoji="1" lang="en-US" altLang="ja-JP" sz="1400" b="1" spc="-300" dirty="0">
                <a:latin typeface="Meiryo UI" panose="020B0604030504040204" pitchFamily="50" charset="-128"/>
                <a:ea typeface="Meiryo UI" panose="020B0604030504040204" pitchFamily="50" charset="-128"/>
              </a:rPr>
              <a:t>】</a:t>
            </a:r>
          </a:p>
          <a:p>
            <a:pPr algn="ctr"/>
            <a:r>
              <a:rPr kumimoji="1" lang="ja-JP" altLang="en-US" sz="1400" b="1" spc="-300" dirty="0">
                <a:latin typeface="Meiryo UI" panose="020B0604030504040204" pitchFamily="50" charset="-128"/>
                <a:ea typeface="Meiryo UI" panose="020B0604030504040204" pitchFamily="50" charset="-128"/>
              </a:rPr>
              <a:t>ＣＲＯＳＳ　</a:t>
            </a:r>
            <a:r>
              <a:rPr kumimoji="1" lang="ja-JP" altLang="en-US" sz="1400" b="1" dirty="0">
                <a:latin typeface="Meiryo UI" panose="020B0604030504040204" pitchFamily="50" charset="-128"/>
                <a:ea typeface="Meiryo UI" panose="020B0604030504040204" pitchFamily="50" charset="-128"/>
              </a:rPr>
              <a:t>はちみつセット</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900" dirty="0">
                <a:latin typeface="Meiryo UI" panose="020B0604030504040204" pitchFamily="50" charset="-128"/>
                <a:ea typeface="Meiryo UI" panose="020B0604030504040204" pitchFamily="50" charset="-128"/>
              </a:rPr>
              <a:t>北海道産クローバ</a:t>
            </a:r>
            <a:r>
              <a:rPr lang="ja-JP" altLang="en-US" sz="900" dirty="0">
                <a:latin typeface="Meiryo UI" panose="020B0604030504040204" pitchFamily="50" charset="-128"/>
                <a:ea typeface="Meiryo UI" panose="020B0604030504040204" pitchFamily="50" charset="-128"/>
              </a:rPr>
              <a:t>ー </a:t>
            </a:r>
            <a:r>
              <a:rPr lang="en-US" altLang="ja-JP" sz="900" dirty="0">
                <a:latin typeface="Meiryo UI" panose="020B0604030504040204" pitchFamily="50" charset="-128"/>
                <a:ea typeface="Meiryo UI" panose="020B0604030504040204" pitchFamily="50" charset="-128"/>
              </a:rPr>
              <a:t>175</a:t>
            </a:r>
            <a:r>
              <a:rPr lang="ja-JP" altLang="en-US" sz="900" dirty="0">
                <a:latin typeface="Meiryo UI" panose="020B0604030504040204" pitchFamily="50" charset="-128"/>
                <a:ea typeface="Meiryo UI" panose="020B0604030504040204" pitchFamily="50" charset="-128"/>
              </a:rPr>
              <a:t>ｇ</a:t>
            </a:r>
            <a:endParaRPr lang="en-US" altLang="ja-JP" sz="900" dirty="0">
              <a:latin typeface="Meiryo UI" panose="020B0604030504040204" pitchFamily="50" charset="-128"/>
              <a:ea typeface="Meiryo UI" panose="020B0604030504040204" pitchFamily="50" charset="-128"/>
            </a:endParaRPr>
          </a:p>
          <a:p>
            <a:pPr algn="ctr"/>
            <a:r>
              <a:rPr kumimoji="1" lang="ja-JP" altLang="en-US" sz="900" dirty="0">
                <a:latin typeface="Meiryo UI" panose="020B0604030504040204" pitchFamily="50" charset="-128"/>
                <a:ea typeface="Meiryo UI" panose="020B0604030504040204" pitchFamily="50" charset="-128"/>
              </a:rPr>
              <a:t>ミニボトルあかしあ </a:t>
            </a:r>
            <a:r>
              <a:rPr kumimoji="1" lang="en-US" altLang="ja-JP" sz="900" dirty="0">
                <a:latin typeface="Meiryo UI" panose="020B0604030504040204" pitchFamily="50" charset="-128"/>
                <a:ea typeface="Meiryo UI" panose="020B0604030504040204" pitchFamily="50" charset="-128"/>
              </a:rPr>
              <a:t>28</a:t>
            </a:r>
            <a:r>
              <a:rPr kumimoji="1" lang="ja-JP" altLang="en-US" sz="900" dirty="0">
                <a:latin typeface="Meiryo UI" panose="020B0604030504040204" pitchFamily="50" charset="-128"/>
                <a:ea typeface="Meiryo UI" panose="020B0604030504040204" pitchFamily="50" charset="-128"/>
              </a:rPr>
              <a:t>ｇ</a:t>
            </a:r>
            <a:endParaRPr kumimoji="1"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ミニボトルくろがねもち </a:t>
            </a:r>
            <a:r>
              <a:rPr lang="en-US" altLang="ja-JP" sz="900" dirty="0">
                <a:latin typeface="Meiryo UI" panose="020B0604030504040204" pitchFamily="50" charset="-128"/>
                <a:ea typeface="Meiryo UI" panose="020B0604030504040204" pitchFamily="50" charset="-128"/>
              </a:rPr>
              <a:t>28</a:t>
            </a:r>
            <a:r>
              <a:rPr lang="ja-JP" altLang="en-US" sz="900" dirty="0">
                <a:latin typeface="Meiryo UI" panose="020B0604030504040204" pitchFamily="50" charset="-128"/>
                <a:ea typeface="Meiryo UI" panose="020B0604030504040204" pitchFamily="50" charset="-128"/>
              </a:rPr>
              <a:t>ｇ </a:t>
            </a:r>
            <a:endParaRPr kumimoji="1" lang="ja-JP" altLang="en-US" sz="900" dirty="0">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269BBCF2-B013-61B6-1630-2425DED544DA}"/>
              </a:ext>
            </a:extLst>
          </p:cNvPr>
          <p:cNvGrpSpPr/>
          <p:nvPr/>
        </p:nvGrpSpPr>
        <p:grpSpPr>
          <a:xfrm>
            <a:off x="2480797" y="3038601"/>
            <a:ext cx="1908000" cy="3078780"/>
            <a:chOff x="2551137" y="2236744"/>
            <a:chExt cx="1908000" cy="3078780"/>
          </a:xfrm>
        </p:grpSpPr>
        <p:sp>
          <p:nvSpPr>
            <p:cNvPr id="24" name="正方形/長方形 23">
              <a:extLst>
                <a:ext uri="{FF2B5EF4-FFF2-40B4-BE49-F238E27FC236}">
                  <a16:creationId xmlns:a16="http://schemas.microsoft.com/office/drawing/2014/main" id="{07B6F6FF-300E-4861-FD1F-E41837CE2EAB}"/>
                </a:ext>
              </a:extLst>
            </p:cNvPr>
            <p:cNvSpPr/>
            <p:nvPr/>
          </p:nvSpPr>
          <p:spPr>
            <a:xfrm>
              <a:off x="2551137" y="2650860"/>
              <a:ext cx="1908000" cy="2664664"/>
            </a:xfrm>
            <a:prstGeom prst="rect">
              <a:avLst/>
            </a:prstGeom>
            <a:blipFill>
              <a:blip r:embed="rId4"/>
              <a:tile tx="0" ty="0" sx="100000" sy="100000" flip="none" algn="tl"/>
            </a:blip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lang="ja-JP" altLang="en-US" sz="1400" b="1" dirty="0">
                  <a:solidFill>
                    <a:srgbClr val="FF0000"/>
                  </a:solidFill>
                  <a:latin typeface="Meiryo UI" panose="020B0604030504040204" pitchFamily="50" charset="-128"/>
                  <a:ea typeface="Meiryo UI" panose="020B0604030504040204" pitchFamily="50" charset="-128"/>
                </a:rPr>
                <a:t>先着</a:t>
              </a:r>
              <a:r>
                <a:rPr lang="en-US" altLang="ja-JP" sz="1400" b="1" dirty="0">
                  <a:solidFill>
                    <a:srgbClr val="FF0000"/>
                  </a:solidFill>
                  <a:latin typeface="Meiryo UI" panose="020B0604030504040204" pitchFamily="50" charset="-128"/>
                  <a:ea typeface="Meiryo UI" panose="020B0604030504040204" pitchFamily="50" charset="-128"/>
                </a:rPr>
                <a:t>500</a:t>
              </a:r>
              <a:r>
                <a:rPr lang="ja-JP" altLang="en-US" sz="1400" b="1" dirty="0">
                  <a:solidFill>
                    <a:srgbClr val="FF0000"/>
                  </a:solidFill>
                  <a:latin typeface="Meiryo UI" panose="020B0604030504040204" pitchFamily="50" charset="-128"/>
                  <a:ea typeface="Meiryo UI" panose="020B0604030504040204" pitchFamily="50" charset="-128"/>
                </a:rPr>
                <a:t>名さま</a:t>
              </a:r>
              <a:endParaRPr kumimoji="1" lang="ja-JP" altLang="en-US" sz="1400" b="1" dirty="0">
                <a:solidFill>
                  <a:srgbClr val="FF0000"/>
                </a:solidFill>
                <a:latin typeface="Meiryo UI" panose="020B0604030504040204" pitchFamily="50" charset="-128"/>
                <a:ea typeface="Meiryo UI" panose="020B0604030504040204" pitchFamily="50" charset="-128"/>
              </a:endParaRPr>
            </a:p>
          </p:txBody>
        </p:sp>
        <p:pic>
          <p:nvPicPr>
            <p:cNvPr id="26" name="図 25">
              <a:extLst>
                <a:ext uri="{FF2B5EF4-FFF2-40B4-BE49-F238E27FC236}">
                  <a16:creationId xmlns:a16="http://schemas.microsoft.com/office/drawing/2014/main" id="{8AF5C005-036C-1B2F-EF56-D040EE731EE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8077516">
              <a:off x="3121402" y="2522410"/>
              <a:ext cx="841880" cy="270548"/>
            </a:xfrm>
            <a:prstGeom prst="rect">
              <a:avLst/>
            </a:prstGeom>
          </p:spPr>
        </p:pic>
        <p:pic>
          <p:nvPicPr>
            <p:cNvPr id="3" name="図 2">
              <a:extLst>
                <a:ext uri="{FF2B5EF4-FFF2-40B4-BE49-F238E27FC236}">
                  <a16:creationId xmlns:a16="http://schemas.microsoft.com/office/drawing/2014/main" id="{CC3D8A19-1DF2-F608-07DE-CE119105C1DE}"/>
                </a:ext>
              </a:extLst>
            </p:cNvPr>
            <p:cNvPicPr>
              <a:picLocks noChangeAspect="1"/>
            </p:cNvPicPr>
            <p:nvPr/>
          </p:nvPicPr>
          <p:blipFill>
            <a:blip r:embed="rId11"/>
            <a:stretch>
              <a:fillRect/>
            </a:stretch>
          </p:blipFill>
          <p:spPr>
            <a:xfrm>
              <a:off x="2937840" y="2830295"/>
              <a:ext cx="1141685" cy="1591773"/>
            </a:xfrm>
            <a:prstGeom prst="rect">
              <a:avLst/>
            </a:prstGeom>
          </p:spPr>
        </p:pic>
        <p:sp>
          <p:nvSpPr>
            <p:cNvPr id="4" name="テキスト ボックス 3">
              <a:extLst>
                <a:ext uri="{FF2B5EF4-FFF2-40B4-BE49-F238E27FC236}">
                  <a16:creationId xmlns:a16="http://schemas.microsoft.com/office/drawing/2014/main" id="{6DB6729D-10F1-2BA7-385C-F10851AABFCB}"/>
                </a:ext>
              </a:extLst>
            </p:cNvPr>
            <p:cNvSpPr txBox="1"/>
            <p:nvPr/>
          </p:nvSpPr>
          <p:spPr>
            <a:xfrm>
              <a:off x="2757189" y="4463545"/>
              <a:ext cx="1495896" cy="523220"/>
            </a:xfrm>
            <a:prstGeom prst="rect">
              <a:avLst/>
            </a:prstGeom>
            <a:noFill/>
          </p:spPr>
          <p:txBody>
            <a:bodyPr wrap="square" rtlCol="0">
              <a:spAutoFit/>
            </a:bodyPr>
            <a:lstStyle/>
            <a:p>
              <a:pPr algn="ctr"/>
              <a:r>
                <a:rPr lang="en-US" altLang="ja-JP" sz="1400" b="1" spc="-150" dirty="0">
                  <a:latin typeface="Meiryo UI" panose="020B0604030504040204" pitchFamily="50" charset="-128"/>
                  <a:ea typeface="Meiryo UI" panose="020B0604030504040204" pitchFamily="50" charset="-128"/>
                </a:rPr>
                <a:t>【</a:t>
              </a:r>
              <a:r>
                <a:rPr lang="ja-JP" altLang="en-US" sz="1400" b="1" spc="-150" dirty="0">
                  <a:latin typeface="Meiryo UI" panose="020B0604030504040204" pitchFamily="50" charset="-128"/>
                  <a:ea typeface="Meiryo UI" panose="020B0604030504040204" pitchFamily="50" charset="-128"/>
                </a:rPr>
                <a:t>Ａ賞</a:t>
              </a:r>
              <a:r>
                <a:rPr lang="en-US" altLang="ja-JP" sz="1400" b="1" spc="-150" dirty="0">
                  <a:latin typeface="Meiryo UI" panose="020B0604030504040204" pitchFamily="50" charset="-128"/>
                  <a:ea typeface="Meiryo UI" panose="020B0604030504040204" pitchFamily="50" charset="-128"/>
                </a:rPr>
                <a:t>】</a:t>
              </a:r>
              <a:r>
                <a:rPr lang="ja-JP" altLang="en-US" sz="1400" b="1" spc="-150" dirty="0">
                  <a:latin typeface="Meiryo UI" panose="020B0604030504040204" pitchFamily="50" charset="-128"/>
                  <a:ea typeface="Meiryo UI" panose="020B0604030504040204" pitchFamily="50" charset="-128"/>
                </a:rPr>
                <a:t>筑豊製菓　</a:t>
              </a:r>
              <a:endParaRPr lang="en-US" altLang="ja-JP" sz="1400" b="1" spc="-150" dirty="0">
                <a:latin typeface="Meiryo UI" panose="020B0604030504040204" pitchFamily="50" charset="-128"/>
                <a:ea typeface="Meiryo UI" panose="020B0604030504040204" pitchFamily="50" charset="-128"/>
              </a:endParaRPr>
            </a:p>
            <a:p>
              <a:r>
                <a:rPr lang="ja-JP" altLang="en-US" sz="1400" b="1" spc="-150" dirty="0">
                  <a:latin typeface="Meiryo UI" panose="020B0604030504040204" pitchFamily="50" charset="-128"/>
                  <a:ea typeface="Meiryo UI" panose="020B0604030504040204" pitchFamily="50" charset="-128"/>
                </a:rPr>
                <a:t>さつまいも</a:t>
              </a:r>
              <a:r>
                <a:rPr lang="ja-JP" altLang="en-US" sz="1400" b="1" spc="-300" dirty="0">
                  <a:latin typeface="Meiryo UI" panose="020B0604030504040204" pitchFamily="50" charset="-128"/>
                  <a:ea typeface="Meiryo UI" panose="020B0604030504040204" pitchFamily="50" charset="-128"/>
                </a:rPr>
                <a:t>　キャラメル</a:t>
              </a:r>
              <a:endParaRPr kumimoji="1" lang="en-US" altLang="ja-JP" sz="1400" b="1" dirty="0">
                <a:latin typeface="Meiryo UI" panose="020B0604030504040204" pitchFamily="50" charset="-128"/>
                <a:ea typeface="Meiryo UI" panose="020B0604030504040204" pitchFamily="50" charset="-128"/>
              </a:endParaRPr>
            </a:p>
          </p:txBody>
        </p:sp>
      </p:grpSp>
      <p:sp>
        <p:nvSpPr>
          <p:cNvPr id="6" name="テキスト ボックス 5">
            <a:extLst>
              <a:ext uri="{FF2B5EF4-FFF2-40B4-BE49-F238E27FC236}">
                <a16:creationId xmlns:a16="http://schemas.microsoft.com/office/drawing/2014/main" id="{57AA2951-5ECB-A8DD-ED9C-A462F5EAC985}"/>
              </a:ext>
            </a:extLst>
          </p:cNvPr>
          <p:cNvSpPr txBox="1"/>
          <p:nvPr/>
        </p:nvSpPr>
        <p:spPr>
          <a:xfrm>
            <a:off x="402603" y="5084000"/>
            <a:ext cx="1745931" cy="523220"/>
          </a:xfrm>
          <a:prstGeom prst="rect">
            <a:avLst/>
          </a:prstGeom>
          <a:noFill/>
        </p:spPr>
        <p:txBody>
          <a:bodyPr wrap="square" rtlCol="0">
            <a:spAutoFit/>
          </a:bodyPr>
          <a:lstStyle/>
          <a:p>
            <a:pPr algn="ctr"/>
            <a:r>
              <a:rPr lang="en-US" altLang="ja-JP" sz="1400" b="1" spc="-150" dirty="0">
                <a:latin typeface="Meiryo UI" panose="020B0604030504040204" pitchFamily="50" charset="-128"/>
                <a:ea typeface="Meiryo UI" panose="020B0604030504040204" pitchFamily="50" charset="-128"/>
              </a:rPr>
              <a:t>【</a:t>
            </a:r>
            <a:r>
              <a:rPr lang="ja-JP" altLang="en-US" sz="1400" b="1" spc="-150" dirty="0">
                <a:latin typeface="Meiryo UI" panose="020B0604030504040204" pitchFamily="50" charset="-128"/>
                <a:ea typeface="Meiryo UI" panose="020B0604030504040204" pitchFamily="50" charset="-128"/>
              </a:rPr>
              <a:t>Ｂ賞</a:t>
            </a:r>
            <a:r>
              <a:rPr lang="en-US" altLang="ja-JP" sz="1400" b="1" spc="-150" dirty="0">
                <a:latin typeface="Meiryo UI" panose="020B0604030504040204" pitchFamily="50" charset="-128"/>
                <a:ea typeface="Meiryo UI" panose="020B0604030504040204" pitchFamily="50" charset="-128"/>
              </a:rPr>
              <a:t>】</a:t>
            </a:r>
            <a:r>
              <a:rPr lang="ja-JP" altLang="en-US" sz="1400" b="1" spc="-150" dirty="0">
                <a:latin typeface="Meiryo UI" panose="020B0604030504040204" pitchFamily="50" charset="-128"/>
                <a:ea typeface="Meiryo UI" panose="020B0604030504040204" pitchFamily="50" charset="-128"/>
              </a:rPr>
              <a:t>なだ万　</a:t>
            </a:r>
            <a:endParaRPr lang="en-US" altLang="ja-JP" sz="1400" b="1" spc="-150" dirty="0">
              <a:latin typeface="Meiryo UI" panose="020B0604030504040204" pitchFamily="50" charset="-128"/>
              <a:ea typeface="Meiryo UI" panose="020B0604030504040204" pitchFamily="50" charset="-128"/>
            </a:endParaRPr>
          </a:p>
          <a:p>
            <a:r>
              <a:rPr kumimoji="1" lang="ja-JP" altLang="en-US" sz="1400" b="1" spc="-150" dirty="0">
                <a:latin typeface="Meiryo UI" panose="020B0604030504040204" pitchFamily="50" charset="-128"/>
                <a:ea typeface="Meiryo UI" panose="020B0604030504040204" pitchFamily="50" charset="-128"/>
              </a:rPr>
              <a:t>ドレッシングセット</a:t>
            </a:r>
            <a:r>
              <a:rPr kumimoji="1" lang="en-US" altLang="ja-JP" sz="1400" b="1" spc="-150" dirty="0">
                <a:latin typeface="Meiryo UI" panose="020B0604030504040204" pitchFamily="50" charset="-128"/>
                <a:ea typeface="Meiryo UI" panose="020B0604030504040204" pitchFamily="50" charset="-128"/>
              </a:rPr>
              <a:t>(3</a:t>
            </a:r>
            <a:r>
              <a:rPr kumimoji="1" lang="ja-JP" altLang="en-US" sz="1400" b="1" spc="-150" dirty="0">
                <a:latin typeface="Meiryo UI" panose="020B0604030504040204" pitchFamily="50" charset="-128"/>
                <a:ea typeface="Meiryo UI" panose="020B0604030504040204" pitchFamily="50" charset="-128"/>
              </a:rPr>
              <a:t>本</a:t>
            </a:r>
            <a:r>
              <a:rPr kumimoji="1" lang="en-US" altLang="ja-JP" sz="1400" b="1" spc="-150" dirty="0">
                <a:latin typeface="Meiryo UI" panose="020B0604030504040204" pitchFamily="50" charset="-128"/>
                <a:ea typeface="Meiryo UI" panose="020B0604030504040204" pitchFamily="50" charset="-128"/>
              </a:rPr>
              <a:t>)</a:t>
            </a:r>
            <a:endParaRPr kumimoji="1" lang="en-US" altLang="ja-JP" sz="1400" b="1" dirty="0">
              <a:latin typeface="Meiryo UI" panose="020B0604030504040204" pitchFamily="50" charset="-128"/>
              <a:ea typeface="Meiryo UI" panose="020B0604030504040204" pitchFamily="50" charset="-128"/>
            </a:endParaRPr>
          </a:p>
        </p:txBody>
      </p:sp>
      <p:sp>
        <p:nvSpPr>
          <p:cNvPr id="8" name="テキスト ボックス 44">
            <a:extLst>
              <a:ext uri="{FF2B5EF4-FFF2-40B4-BE49-F238E27FC236}">
                <a16:creationId xmlns:a16="http://schemas.microsoft.com/office/drawing/2014/main" id="{F7FD0BAB-78E9-3008-448F-F38761C1C18F}"/>
              </a:ext>
            </a:extLst>
          </p:cNvPr>
          <p:cNvSpPr txBox="1"/>
          <p:nvPr/>
        </p:nvSpPr>
        <p:spPr>
          <a:xfrm>
            <a:off x="5364353" y="6210277"/>
            <a:ext cx="1479892" cy="21544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すべて画像使用許可取得済</a:t>
            </a:r>
          </a:p>
        </p:txBody>
      </p:sp>
    </p:spTree>
    <p:extLst>
      <p:ext uri="{BB962C8B-B14F-4D97-AF65-F5344CB8AC3E}">
        <p14:creationId xmlns:p14="http://schemas.microsoft.com/office/powerpoint/2010/main" val="15320774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64FA1F6C-0AF2-4835-B4A9-6B9CEE81749C}" vid="{3A162D49-3F8F-4A28-9152-9035CCB7F0F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9650</TotalTime>
  <Words>488</Words>
  <Application>Microsoft Office PowerPoint</Application>
  <PresentationFormat>A4 210 x 297 mm</PresentationFormat>
  <Paragraphs>57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-apple-system</vt:lpstr>
      <vt:lpstr>HGP創英角ｺﾞｼｯｸUB</vt:lpstr>
      <vt:lpstr>HG創英角ﾎﾟｯﾌﾟ体</vt:lpstr>
      <vt:lpstr>Meiryo UI</vt:lpstr>
      <vt:lpstr>游ゴシック</vt:lpstr>
      <vt:lpstr>游ゴシック Light</vt:lpstr>
      <vt:lpstr>Arial</vt:lpstr>
      <vt:lpstr>Office テーマ</vt:lpstr>
      <vt:lpstr>PowerPoint プレゼンテーション</vt:lpstr>
    </vt:vector>
  </TitlesOfParts>
  <Company>マイリンクcom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A800670</dc:creator>
  <cp:lastModifiedBy>い_石政　雄也</cp:lastModifiedBy>
  <cp:revision>367</cp:revision>
  <cp:lastPrinted>2024-12-13T03:48:15Z</cp:lastPrinted>
  <dcterms:created xsi:type="dcterms:W3CDTF">2018-05-24T09:27:13Z</dcterms:created>
  <dcterms:modified xsi:type="dcterms:W3CDTF">2024-12-19T04:53:34Z</dcterms:modified>
</cp:coreProperties>
</file>