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3623588" cy="33415288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4" userDrawn="1">
          <p15:clr>
            <a:srgbClr val="A4A3A4"/>
          </p15:clr>
        </p15:guide>
        <p15:guide id="2" pos="7440" userDrawn="1">
          <p15:clr>
            <a:srgbClr val="A4A3A4"/>
          </p15:clr>
        </p15:guide>
        <p15:guide id="3" orient="horz" pos="15333" userDrawn="1">
          <p15:clr>
            <a:srgbClr val="A4A3A4"/>
          </p15:clr>
        </p15:guide>
        <p15:guide id="4" orient="horz" pos="13382" userDrawn="1">
          <p15:clr>
            <a:srgbClr val="A4A3A4"/>
          </p15:clr>
        </p15:guide>
        <p15:guide id="5" pos="11818" userDrawn="1">
          <p15:clr>
            <a:srgbClr val="A4A3A4"/>
          </p15:clr>
        </p15:guide>
        <p15:guide id="6" pos="137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AF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4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403" y="43"/>
      </p:cViewPr>
      <p:guideLst>
        <p:guide orient="horz" pos="10524"/>
        <p:guide pos="7440"/>
        <p:guide orient="horz" pos="15333"/>
        <p:guide orient="horz" pos="13382"/>
        <p:guide pos="11818"/>
        <p:guide pos="137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わ_渡辺　朋子" userId="ff663605-040e-434a-b07f-90417dfddd44" providerId="ADAL" clId="{4668523A-DE86-465E-942D-C35C8815EC7A}"/>
    <pc:docChg chg="delSld modSld">
      <pc:chgData name="わ_渡辺　朋子" userId="ff663605-040e-434a-b07f-90417dfddd44" providerId="ADAL" clId="{4668523A-DE86-465E-942D-C35C8815EC7A}" dt="2025-03-03T00:13:20.427" v="1" actId="47"/>
      <pc:docMkLst>
        <pc:docMk/>
      </pc:docMkLst>
      <pc:sldChg chg="modSp mod">
        <pc:chgData name="わ_渡辺　朋子" userId="ff663605-040e-434a-b07f-90417dfddd44" providerId="ADAL" clId="{4668523A-DE86-465E-942D-C35C8815EC7A}" dt="2025-03-03T00:12:55.501" v="0" actId="14838"/>
        <pc:sldMkLst>
          <pc:docMk/>
          <pc:sldMk cId="2227713110" sldId="256"/>
        </pc:sldMkLst>
        <pc:spChg chg="mod">
          <ac:chgData name="わ_渡辺　朋子" userId="ff663605-040e-434a-b07f-90417dfddd44" providerId="ADAL" clId="{4668523A-DE86-465E-942D-C35C8815EC7A}" dt="2025-03-03T00:12:55.501" v="0" actId="14838"/>
          <ac:spMkLst>
            <pc:docMk/>
            <pc:sldMk cId="2227713110" sldId="256"/>
            <ac:spMk id="9" creationId="{C1304CD2-515D-A554-FCA8-72F14C6276A6}"/>
          </ac:spMkLst>
        </pc:spChg>
      </pc:sldChg>
      <pc:sldChg chg="del">
        <pc:chgData name="わ_渡辺　朋子" userId="ff663605-040e-434a-b07f-90417dfddd44" providerId="ADAL" clId="{4668523A-DE86-465E-942D-C35C8815EC7A}" dt="2025-03-03T00:13:20.427" v="1" actId="47"/>
        <pc:sldMkLst>
          <pc:docMk/>
          <pc:sldMk cId="61434410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769" y="5468662"/>
            <a:ext cx="20080050" cy="11633471"/>
          </a:xfrm>
        </p:spPr>
        <p:txBody>
          <a:bodyPr anchor="b"/>
          <a:lstStyle>
            <a:lvl1pPr algn="ctr">
              <a:defRPr sz="155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949" y="17550764"/>
            <a:ext cx="17717691" cy="8067624"/>
          </a:xfrm>
        </p:spPr>
        <p:txBody>
          <a:bodyPr/>
          <a:lstStyle>
            <a:lvl1pPr marL="0" indent="0" algn="ctr">
              <a:buNone/>
              <a:defRPr sz="6200"/>
            </a:lvl1pPr>
            <a:lvl2pPr marL="1181176" indent="0" algn="ctr">
              <a:buNone/>
              <a:defRPr sz="5167"/>
            </a:lvl2pPr>
            <a:lvl3pPr marL="2362352" indent="0" algn="ctr">
              <a:buNone/>
              <a:defRPr sz="4650"/>
            </a:lvl3pPr>
            <a:lvl4pPr marL="3543529" indent="0" algn="ctr">
              <a:buNone/>
              <a:defRPr sz="4134"/>
            </a:lvl4pPr>
            <a:lvl5pPr marL="4724705" indent="0" algn="ctr">
              <a:buNone/>
              <a:defRPr sz="4134"/>
            </a:lvl5pPr>
            <a:lvl6pPr marL="5905881" indent="0" algn="ctr">
              <a:buNone/>
              <a:defRPr sz="4134"/>
            </a:lvl6pPr>
            <a:lvl7pPr marL="7087057" indent="0" algn="ctr">
              <a:buNone/>
              <a:defRPr sz="4134"/>
            </a:lvl7pPr>
            <a:lvl8pPr marL="8268233" indent="0" algn="ctr">
              <a:buNone/>
              <a:defRPr sz="4134"/>
            </a:lvl8pPr>
            <a:lvl9pPr marL="9449410" indent="0" algn="ctr">
              <a:buNone/>
              <a:defRPr sz="413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44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5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05632" y="1779055"/>
            <a:ext cx="5093836" cy="283179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4123" y="1779055"/>
            <a:ext cx="14986214" cy="283179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21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4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819" y="8330627"/>
            <a:ext cx="20375345" cy="13899829"/>
          </a:xfrm>
        </p:spPr>
        <p:txBody>
          <a:bodyPr anchor="b"/>
          <a:lstStyle>
            <a:lvl1pPr>
              <a:defRPr sz="155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819" y="22361954"/>
            <a:ext cx="20375345" cy="7309592"/>
          </a:xfrm>
        </p:spPr>
        <p:txBody>
          <a:bodyPr/>
          <a:lstStyle>
            <a:lvl1pPr marL="0" indent="0">
              <a:buNone/>
              <a:defRPr sz="6200">
                <a:solidFill>
                  <a:schemeClr val="tx1"/>
                </a:solidFill>
              </a:defRPr>
            </a:lvl1pPr>
            <a:lvl2pPr marL="1181176" indent="0">
              <a:buNone/>
              <a:defRPr sz="5167">
                <a:solidFill>
                  <a:schemeClr val="tx1">
                    <a:tint val="75000"/>
                  </a:schemeClr>
                </a:solidFill>
              </a:defRPr>
            </a:lvl2pPr>
            <a:lvl3pPr marL="2362352" indent="0">
              <a:buNone/>
              <a:defRPr sz="4650">
                <a:solidFill>
                  <a:schemeClr val="tx1">
                    <a:tint val="75000"/>
                  </a:schemeClr>
                </a:solidFill>
              </a:defRPr>
            </a:lvl3pPr>
            <a:lvl4pPr marL="3543529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4pPr>
            <a:lvl5pPr marL="4724705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5pPr>
            <a:lvl6pPr marL="5905881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6pPr>
            <a:lvl7pPr marL="7087057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7pPr>
            <a:lvl8pPr marL="8268233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8pPr>
            <a:lvl9pPr marL="9449410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45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4122" y="8895274"/>
            <a:ext cx="10040025" cy="212016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59441" y="8895274"/>
            <a:ext cx="10040025" cy="2120169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7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198" y="1779062"/>
            <a:ext cx="20375345" cy="645874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201" y="8191389"/>
            <a:ext cx="9993883" cy="4014473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81176" indent="0">
              <a:buNone/>
              <a:defRPr sz="5167" b="1"/>
            </a:lvl2pPr>
            <a:lvl3pPr marL="2362352" indent="0">
              <a:buNone/>
              <a:defRPr sz="4650" b="1"/>
            </a:lvl3pPr>
            <a:lvl4pPr marL="3543529" indent="0">
              <a:buNone/>
              <a:defRPr sz="4134" b="1"/>
            </a:lvl4pPr>
            <a:lvl5pPr marL="4724705" indent="0">
              <a:buNone/>
              <a:defRPr sz="4134" b="1"/>
            </a:lvl5pPr>
            <a:lvl6pPr marL="5905881" indent="0">
              <a:buNone/>
              <a:defRPr sz="4134" b="1"/>
            </a:lvl6pPr>
            <a:lvl7pPr marL="7087057" indent="0">
              <a:buNone/>
              <a:defRPr sz="4134" b="1"/>
            </a:lvl7pPr>
            <a:lvl8pPr marL="8268233" indent="0">
              <a:buNone/>
              <a:defRPr sz="4134" b="1"/>
            </a:lvl8pPr>
            <a:lvl9pPr marL="9449410" indent="0">
              <a:buNone/>
              <a:defRPr sz="413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201" y="12205862"/>
            <a:ext cx="9993883" cy="179529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59443" y="8191389"/>
            <a:ext cx="10043102" cy="4014473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81176" indent="0">
              <a:buNone/>
              <a:defRPr sz="5167" b="1"/>
            </a:lvl2pPr>
            <a:lvl3pPr marL="2362352" indent="0">
              <a:buNone/>
              <a:defRPr sz="4650" b="1"/>
            </a:lvl3pPr>
            <a:lvl4pPr marL="3543529" indent="0">
              <a:buNone/>
              <a:defRPr sz="4134" b="1"/>
            </a:lvl4pPr>
            <a:lvl5pPr marL="4724705" indent="0">
              <a:buNone/>
              <a:defRPr sz="4134" b="1"/>
            </a:lvl5pPr>
            <a:lvl6pPr marL="5905881" indent="0">
              <a:buNone/>
              <a:defRPr sz="4134" b="1"/>
            </a:lvl6pPr>
            <a:lvl7pPr marL="7087057" indent="0">
              <a:buNone/>
              <a:defRPr sz="4134" b="1"/>
            </a:lvl7pPr>
            <a:lvl8pPr marL="8268233" indent="0">
              <a:buNone/>
              <a:defRPr sz="4134" b="1"/>
            </a:lvl8pPr>
            <a:lvl9pPr marL="9449410" indent="0">
              <a:buNone/>
              <a:defRPr sz="413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59443" y="12205862"/>
            <a:ext cx="10043102" cy="179529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08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83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38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199" y="2227686"/>
            <a:ext cx="7619222" cy="7796901"/>
          </a:xfrm>
        </p:spPr>
        <p:txBody>
          <a:bodyPr anchor="b"/>
          <a:lstStyle>
            <a:lvl1pPr>
              <a:defRPr sz="8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3102" y="4811190"/>
            <a:ext cx="11959441" cy="23746513"/>
          </a:xfrm>
        </p:spPr>
        <p:txBody>
          <a:bodyPr/>
          <a:lstStyle>
            <a:lvl1pPr>
              <a:defRPr sz="8267"/>
            </a:lvl1pPr>
            <a:lvl2pPr>
              <a:defRPr sz="7234"/>
            </a:lvl2pPr>
            <a:lvl3pPr>
              <a:defRPr sz="6200"/>
            </a:lvl3pPr>
            <a:lvl4pPr>
              <a:defRPr sz="5167"/>
            </a:lvl4pPr>
            <a:lvl5pPr>
              <a:defRPr sz="5167"/>
            </a:lvl5pPr>
            <a:lvl6pPr>
              <a:defRPr sz="5167"/>
            </a:lvl6pPr>
            <a:lvl7pPr>
              <a:defRPr sz="5167"/>
            </a:lvl7pPr>
            <a:lvl8pPr>
              <a:defRPr sz="5167"/>
            </a:lvl8pPr>
            <a:lvl9pPr>
              <a:defRPr sz="5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7199" y="10024587"/>
            <a:ext cx="7619222" cy="18571786"/>
          </a:xfrm>
        </p:spPr>
        <p:txBody>
          <a:bodyPr/>
          <a:lstStyle>
            <a:lvl1pPr marL="0" indent="0">
              <a:buNone/>
              <a:defRPr sz="4134"/>
            </a:lvl1pPr>
            <a:lvl2pPr marL="1181176" indent="0">
              <a:buNone/>
              <a:defRPr sz="3617"/>
            </a:lvl2pPr>
            <a:lvl3pPr marL="2362352" indent="0">
              <a:buNone/>
              <a:defRPr sz="3100"/>
            </a:lvl3pPr>
            <a:lvl4pPr marL="3543529" indent="0">
              <a:buNone/>
              <a:defRPr sz="2584"/>
            </a:lvl4pPr>
            <a:lvl5pPr marL="4724705" indent="0">
              <a:buNone/>
              <a:defRPr sz="2584"/>
            </a:lvl5pPr>
            <a:lvl6pPr marL="5905881" indent="0">
              <a:buNone/>
              <a:defRPr sz="2584"/>
            </a:lvl6pPr>
            <a:lvl7pPr marL="7087057" indent="0">
              <a:buNone/>
              <a:defRPr sz="2584"/>
            </a:lvl7pPr>
            <a:lvl8pPr marL="8268233" indent="0">
              <a:buNone/>
              <a:defRPr sz="2584"/>
            </a:lvl8pPr>
            <a:lvl9pPr marL="9449410" indent="0">
              <a:buNone/>
              <a:defRPr sz="25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51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199" y="2227686"/>
            <a:ext cx="7619222" cy="7796901"/>
          </a:xfrm>
        </p:spPr>
        <p:txBody>
          <a:bodyPr anchor="b"/>
          <a:lstStyle>
            <a:lvl1pPr>
              <a:defRPr sz="8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43102" y="4811190"/>
            <a:ext cx="11959441" cy="23746513"/>
          </a:xfrm>
        </p:spPr>
        <p:txBody>
          <a:bodyPr anchor="t"/>
          <a:lstStyle>
            <a:lvl1pPr marL="0" indent="0">
              <a:buNone/>
              <a:defRPr sz="8267"/>
            </a:lvl1pPr>
            <a:lvl2pPr marL="1181176" indent="0">
              <a:buNone/>
              <a:defRPr sz="7234"/>
            </a:lvl2pPr>
            <a:lvl3pPr marL="2362352" indent="0">
              <a:buNone/>
              <a:defRPr sz="6200"/>
            </a:lvl3pPr>
            <a:lvl4pPr marL="3543529" indent="0">
              <a:buNone/>
              <a:defRPr sz="5167"/>
            </a:lvl4pPr>
            <a:lvl5pPr marL="4724705" indent="0">
              <a:buNone/>
              <a:defRPr sz="5167"/>
            </a:lvl5pPr>
            <a:lvl6pPr marL="5905881" indent="0">
              <a:buNone/>
              <a:defRPr sz="5167"/>
            </a:lvl6pPr>
            <a:lvl7pPr marL="7087057" indent="0">
              <a:buNone/>
              <a:defRPr sz="5167"/>
            </a:lvl7pPr>
            <a:lvl8pPr marL="8268233" indent="0">
              <a:buNone/>
              <a:defRPr sz="5167"/>
            </a:lvl8pPr>
            <a:lvl9pPr marL="9449410" indent="0">
              <a:buNone/>
              <a:defRPr sz="51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7199" y="10024587"/>
            <a:ext cx="7619222" cy="18571786"/>
          </a:xfrm>
        </p:spPr>
        <p:txBody>
          <a:bodyPr/>
          <a:lstStyle>
            <a:lvl1pPr marL="0" indent="0">
              <a:buNone/>
              <a:defRPr sz="4134"/>
            </a:lvl1pPr>
            <a:lvl2pPr marL="1181176" indent="0">
              <a:buNone/>
              <a:defRPr sz="3617"/>
            </a:lvl2pPr>
            <a:lvl3pPr marL="2362352" indent="0">
              <a:buNone/>
              <a:defRPr sz="3100"/>
            </a:lvl3pPr>
            <a:lvl4pPr marL="3543529" indent="0">
              <a:buNone/>
              <a:defRPr sz="2584"/>
            </a:lvl4pPr>
            <a:lvl5pPr marL="4724705" indent="0">
              <a:buNone/>
              <a:defRPr sz="2584"/>
            </a:lvl5pPr>
            <a:lvl6pPr marL="5905881" indent="0">
              <a:buNone/>
              <a:defRPr sz="2584"/>
            </a:lvl6pPr>
            <a:lvl7pPr marL="7087057" indent="0">
              <a:buNone/>
              <a:defRPr sz="2584"/>
            </a:lvl7pPr>
            <a:lvl8pPr marL="8268233" indent="0">
              <a:buNone/>
              <a:defRPr sz="2584"/>
            </a:lvl8pPr>
            <a:lvl9pPr marL="9449410" indent="0">
              <a:buNone/>
              <a:defRPr sz="25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45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4122" y="1779062"/>
            <a:ext cx="20375345" cy="6458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122" y="8895274"/>
            <a:ext cx="20375345" cy="21201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4122" y="30971029"/>
            <a:ext cx="5315307" cy="1779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6AC4-D7E4-4E29-BFBE-A54F7131DF46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5314" y="30971029"/>
            <a:ext cx="7972961" cy="1779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684159" y="30971029"/>
            <a:ext cx="5315307" cy="1779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2B23-4154-4A04-A80E-33AF48950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41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362352" rtl="0" eaLnBrk="1" latinLnBrk="0" hangingPunct="1">
        <a:lnSpc>
          <a:spcPct val="90000"/>
        </a:lnSpc>
        <a:spcBef>
          <a:spcPct val="0"/>
        </a:spcBef>
        <a:buNone/>
        <a:defRPr kumimoji="1" sz="11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0588" indent="-590588" algn="l" defTabSz="2362352" rtl="0" eaLnBrk="1" latinLnBrk="0" hangingPunct="1">
        <a:lnSpc>
          <a:spcPct val="90000"/>
        </a:lnSpc>
        <a:spcBef>
          <a:spcPts val="2584"/>
        </a:spcBef>
        <a:buFont typeface="Arial" panose="020B0604020202020204" pitchFamily="34" charset="0"/>
        <a:buChar char="•"/>
        <a:defRPr kumimoji="1" sz="7234" kern="1200">
          <a:solidFill>
            <a:schemeClr val="tx1"/>
          </a:solidFill>
          <a:latin typeface="+mn-lt"/>
          <a:ea typeface="+mn-ea"/>
          <a:cs typeface="+mn-cs"/>
        </a:defRPr>
      </a:lvl1pPr>
      <a:lvl2pPr marL="1771764" indent="-590588" algn="l" defTabSz="2362352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kumimoji="1"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941" indent="-590588" algn="l" defTabSz="2362352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kumimoji="1" sz="5167" kern="1200">
          <a:solidFill>
            <a:schemeClr val="tx1"/>
          </a:solidFill>
          <a:latin typeface="+mn-lt"/>
          <a:ea typeface="+mn-ea"/>
          <a:cs typeface="+mn-cs"/>
        </a:defRPr>
      </a:lvl3pPr>
      <a:lvl4pPr marL="4134117" indent="-590588" algn="l" defTabSz="2362352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4pPr>
      <a:lvl5pPr marL="5315293" indent="-590588" algn="l" defTabSz="2362352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5pPr>
      <a:lvl6pPr marL="6496469" indent="-590588" algn="l" defTabSz="2362352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6pPr>
      <a:lvl7pPr marL="7677645" indent="-590588" algn="l" defTabSz="2362352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7pPr>
      <a:lvl8pPr marL="8858822" indent="-590588" algn="l" defTabSz="2362352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8pPr>
      <a:lvl9pPr marL="10039998" indent="-590588" algn="l" defTabSz="2362352" rtl="0" eaLnBrk="1" latinLnBrk="0" hangingPunct="1">
        <a:lnSpc>
          <a:spcPct val="90000"/>
        </a:lnSpc>
        <a:spcBef>
          <a:spcPts val="1292"/>
        </a:spcBef>
        <a:buFont typeface="Arial" panose="020B0604020202020204" pitchFamily="34" charset="0"/>
        <a:buChar char="•"/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1pPr>
      <a:lvl2pPr marL="1181176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2pPr>
      <a:lvl3pPr marL="2362352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3pPr>
      <a:lvl4pPr marL="3543529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4pPr>
      <a:lvl5pPr marL="4724705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5pPr>
      <a:lvl6pPr marL="5905881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6pPr>
      <a:lvl7pPr marL="7087057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7pPr>
      <a:lvl8pPr marL="8268233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8pPr>
      <a:lvl9pPr marL="9449410" algn="l" defTabSz="2362352" rtl="0" eaLnBrk="1" latinLnBrk="0" hangingPunct="1">
        <a:defRPr kumimoji="1" sz="4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9DC29F8-BA31-D40F-622C-C59D57C5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0845" t="12206" r="7556" b="13999"/>
          <a:stretch/>
        </p:blipFill>
        <p:spPr>
          <a:xfrm flipH="1">
            <a:off x="-40124" y="18717720"/>
            <a:ext cx="23918926" cy="146775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8413FD8-71BF-5D9E-BA6E-256765F8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" y="1303261"/>
            <a:ext cx="23660398" cy="10497475"/>
          </a:xfrm>
          <a:prstGeom prst="rect">
            <a:avLst/>
          </a:prstGeom>
        </p:spPr>
      </p:pic>
      <p:pic>
        <p:nvPicPr>
          <p:cNvPr id="1045" name="図 1044">
            <a:extLst>
              <a:ext uri="{FF2B5EF4-FFF2-40B4-BE49-F238E27FC236}">
                <a16:creationId xmlns:a16="http://schemas.microsoft.com/office/drawing/2014/main" id="{E9E2F8ED-5C1F-0057-3E31-19BAB5C91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3" y="9668"/>
            <a:ext cx="23652931" cy="18111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73B83B-16E2-D1FD-C888-67E94614EE76}"/>
              </a:ext>
            </a:extLst>
          </p:cNvPr>
          <p:cNvSpPr txBox="1"/>
          <p:nvPr/>
        </p:nvSpPr>
        <p:spPr>
          <a:xfrm>
            <a:off x="10787332" y="-85036"/>
            <a:ext cx="36914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en-US" altLang="ja-JP" sz="115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  <a:endParaRPr kumimoji="1" lang="ja-JP" altLang="en-US" sz="11500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 descr="挿絵, 抽象, 記号 が含まれている画像&#10;&#10;自動的に生成された説明">
            <a:extLst>
              <a:ext uri="{FF2B5EF4-FFF2-40B4-BE49-F238E27FC236}">
                <a16:creationId xmlns:a16="http://schemas.microsoft.com/office/drawing/2014/main" id="{9E671278-D1CC-5289-9431-E6EB743964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52" y="79562"/>
            <a:ext cx="7251480" cy="161733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18E5A6E-454A-4F2F-6BEA-1EEEC66A21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339" b="14833"/>
          <a:stretch/>
        </p:blipFill>
        <p:spPr>
          <a:xfrm>
            <a:off x="14064141" y="123139"/>
            <a:ext cx="5563831" cy="15466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7EDE28-AFF8-E71E-19F4-73E066D0306F}"/>
              </a:ext>
            </a:extLst>
          </p:cNvPr>
          <p:cNvSpPr txBox="1"/>
          <p:nvPr/>
        </p:nvSpPr>
        <p:spPr>
          <a:xfrm rot="21302643">
            <a:off x="59638" y="8747082"/>
            <a:ext cx="17168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200" i="1" dirty="0">
                <a:ln w="571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今年こそＪ</a:t>
            </a:r>
            <a:r>
              <a:rPr kumimoji="1" lang="en-US" altLang="ja-JP" sz="13200" i="1" dirty="0">
                <a:ln w="571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kumimoji="1" lang="ja-JP" altLang="en-US" sz="13200" i="1" dirty="0">
                <a:ln w="5715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復帰へ！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C13048A-2679-4CD0-D02E-663F31DD9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0" b="92593" l="10000" r="90000">
                        <a14:foregroundMark x1="49792" y1="9630" x2="42917" y2="15185"/>
                        <a14:foregroundMark x1="31875" y1="47778" x2="32292" y2="66296"/>
                        <a14:foregroundMark x1="31250" y1="70000" x2="31250" y2="46296"/>
                        <a14:foregroundMark x1="41667" y1="82222" x2="47500" y2="88148"/>
                        <a14:foregroundMark x1="48634" y1="90741" x2="48958" y2="91481"/>
                        <a14:foregroundMark x1="47500" y1="88148" x2="48634" y2="90741"/>
                        <a14:foregroundMark x1="48958" y1="91481" x2="51141" y2="91481"/>
                        <a14:foregroundMark x1="51794" y1="91381" x2="51941" y2="91228"/>
                        <a14:foregroundMark x1="50625" y1="92593" x2="50912" y2="92295"/>
                        <a14:backgroundMark x1="55417" y1="90000" x2="55417" y2="90000"/>
                        <a14:backgroundMark x1="55417" y1="90000" x2="53145" y2="90000"/>
                        <a14:backgroundMark x1="57083" y1="88519" x2="53542" y2="90000"/>
                        <a14:backgroundMark x1="54030" y1="90829" x2="54167" y2="90741"/>
                        <a14:backgroundMark x1="52715" y1="91529" x2="53750" y2="90741"/>
                        <a14:backgroundMark x1="53750" y1="90741" x2="53750" y2="90741"/>
                        <a14:backgroundMark x1="50625" y1="93333" x2="51458" y2="92593"/>
                        <a14:backgroundMark x1="51667" y1="92222" x2="53333" y2="90741"/>
                        <a14:backgroundMark x1="70625" y1="83704" x2="70625" y2="83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41" b="6094"/>
          <a:stretch/>
        </p:blipFill>
        <p:spPr bwMode="auto">
          <a:xfrm>
            <a:off x="19055529" y="-85036"/>
            <a:ext cx="6066087" cy="301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AA16F23-A974-DAB0-901B-F099473499B6}"/>
              </a:ext>
            </a:extLst>
          </p:cNvPr>
          <p:cNvSpPr txBox="1"/>
          <p:nvPr/>
        </p:nvSpPr>
        <p:spPr>
          <a:xfrm rot="21269901">
            <a:off x="12820797" y="9514810"/>
            <a:ext cx="1132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 i="1" dirty="0">
                <a:ln w="762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モンテディオ山形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6AD0DD-7095-A098-6E80-910BBA1A8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3470" y="17000506"/>
            <a:ext cx="23806002" cy="4554343"/>
          </a:xfrm>
          <a:prstGeom prst="flowChartDocument">
            <a:avLst/>
          </a:prstGeom>
        </p:spPr>
      </p:pic>
      <p:sp>
        <p:nvSpPr>
          <p:cNvPr id="30" name="フローチャート: 書類 29">
            <a:extLst>
              <a:ext uri="{FF2B5EF4-FFF2-40B4-BE49-F238E27FC236}">
                <a16:creationId xmlns:a16="http://schemas.microsoft.com/office/drawing/2014/main" id="{5EB97371-14C3-39AA-34E9-8B4AD30F82E3}"/>
              </a:ext>
            </a:extLst>
          </p:cNvPr>
          <p:cNvSpPr/>
          <p:nvPr/>
        </p:nvSpPr>
        <p:spPr>
          <a:xfrm>
            <a:off x="2213183" y="16460553"/>
            <a:ext cx="21529139" cy="3506440"/>
          </a:xfrm>
          <a:prstGeom prst="flowChartDocumen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36000" rIns="216000" bIns="54000" rtlCol="0" anchor="ctr"/>
          <a:lstStyle/>
          <a:p>
            <a:r>
              <a:rPr kumimoji="1"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アンケートに答えて豪華応援グッズ</a:t>
            </a:r>
            <a:r>
              <a:rPr kumimoji="1" lang="en-US" altLang="ja-JP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Ａ賞～勝利賞</a:t>
            </a:r>
            <a:r>
              <a:rPr kumimoji="1" lang="en-US" altLang="ja-JP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をゲット！　　　　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571DDB8-A726-5970-5F2A-9E6E8FA6245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8231" y="11742804"/>
            <a:ext cx="15476345" cy="367897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304CD2-515D-A554-FCA8-72F14C6276A6}"/>
              </a:ext>
            </a:extLst>
          </p:cNvPr>
          <p:cNvSpPr txBox="1"/>
          <p:nvPr/>
        </p:nvSpPr>
        <p:spPr>
          <a:xfrm>
            <a:off x="14478824" y="12829892"/>
            <a:ext cx="9623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キャンペーン</a:t>
            </a:r>
            <a:endParaRPr kumimoji="1" lang="ja-JP" altLang="en-US" sz="199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95D7142-EB72-612E-4320-1BD01A0D23FF}"/>
              </a:ext>
            </a:extLst>
          </p:cNvPr>
          <p:cNvSpPr/>
          <p:nvPr/>
        </p:nvSpPr>
        <p:spPr>
          <a:xfrm>
            <a:off x="1862916" y="18904353"/>
            <a:ext cx="5515386" cy="53739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5497CA2-6F18-6F92-58B5-010CCBCFFDC2}"/>
              </a:ext>
            </a:extLst>
          </p:cNvPr>
          <p:cNvSpPr/>
          <p:nvPr/>
        </p:nvSpPr>
        <p:spPr>
          <a:xfrm>
            <a:off x="9537746" y="18858333"/>
            <a:ext cx="5515386" cy="53739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2A1EFF1-212B-D88F-1CE3-D0AF5ED09860}"/>
              </a:ext>
            </a:extLst>
          </p:cNvPr>
          <p:cNvSpPr/>
          <p:nvPr/>
        </p:nvSpPr>
        <p:spPr>
          <a:xfrm>
            <a:off x="17671555" y="18904353"/>
            <a:ext cx="5515386" cy="53739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2EB4B670-45B8-5F91-ADE0-E9FBBDF8147E}"/>
              </a:ext>
            </a:extLst>
          </p:cNvPr>
          <p:cNvSpPr/>
          <p:nvPr/>
        </p:nvSpPr>
        <p:spPr>
          <a:xfrm>
            <a:off x="5782181" y="23002571"/>
            <a:ext cx="5515386" cy="53739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506F8CAC-05D6-01F6-DF1E-0406EEF31201}"/>
              </a:ext>
            </a:extLst>
          </p:cNvPr>
          <p:cNvSpPr/>
          <p:nvPr/>
        </p:nvSpPr>
        <p:spPr>
          <a:xfrm>
            <a:off x="13694180" y="22770490"/>
            <a:ext cx="5515386" cy="53739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7" name="グループ化 1026">
            <a:extLst>
              <a:ext uri="{FF2B5EF4-FFF2-40B4-BE49-F238E27FC236}">
                <a16:creationId xmlns:a16="http://schemas.microsoft.com/office/drawing/2014/main" id="{036EB0E5-5765-57AC-2355-8D7B031B85A4}"/>
              </a:ext>
            </a:extLst>
          </p:cNvPr>
          <p:cNvGrpSpPr/>
          <p:nvPr/>
        </p:nvGrpSpPr>
        <p:grpSpPr>
          <a:xfrm>
            <a:off x="571491" y="18241566"/>
            <a:ext cx="2582848" cy="3623682"/>
            <a:chOff x="26867801" y="16707644"/>
            <a:chExt cx="2582848" cy="3623682"/>
          </a:xfrm>
        </p:grpSpPr>
        <p:pic>
          <p:nvPicPr>
            <p:cNvPr id="1025" name="図 1024">
              <a:extLst>
                <a:ext uri="{FF2B5EF4-FFF2-40B4-BE49-F238E27FC236}">
                  <a16:creationId xmlns:a16="http://schemas.microsoft.com/office/drawing/2014/main" id="{BBBC18CE-F1B3-8954-47AA-5ECF64DE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67801" y="16707644"/>
              <a:ext cx="2582848" cy="3623682"/>
            </a:xfrm>
            <a:prstGeom prst="rect">
              <a:avLst/>
            </a:prstGeom>
          </p:spPr>
        </p:pic>
        <p:sp>
          <p:nvSpPr>
            <p:cNvPr id="1026" name="テキスト ボックス 1025">
              <a:extLst>
                <a:ext uri="{FF2B5EF4-FFF2-40B4-BE49-F238E27FC236}">
                  <a16:creationId xmlns:a16="http://schemas.microsoft.com/office/drawing/2014/main" id="{A64A44B7-F898-6B8F-97F6-4554688DC012}"/>
                </a:ext>
              </a:extLst>
            </p:cNvPr>
            <p:cNvSpPr txBox="1"/>
            <p:nvPr/>
          </p:nvSpPr>
          <p:spPr>
            <a:xfrm>
              <a:off x="27282108" y="17548529"/>
              <a:ext cx="1645920" cy="105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Ａ</a:t>
              </a:r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賞</a:t>
              </a:r>
              <a:endPara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D031D7D9-D161-10BF-146A-E5142D06E06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278" t="3275" r="9959"/>
          <a:stretch/>
        </p:blipFill>
        <p:spPr>
          <a:xfrm rot="1885253">
            <a:off x="15492456" y="23193725"/>
            <a:ext cx="2235900" cy="3014403"/>
          </a:xfrm>
          <a:prstGeom prst="rect">
            <a:avLst/>
          </a:prstGeom>
        </p:spPr>
      </p:pic>
      <p:pic>
        <p:nvPicPr>
          <p:cNvPr id="1024" name="図 1023">
            <a:extLst>
              <a:ext uri="{FF2B5EF4-FFF2-40B4-BE49-F238E27FC236}">
                <a16:creationId xmlns:a16="http://schemas.microsoft.com/office/drawing/2014/main" id="{D4689BB3-89E9-5EAD-4EBA-182AB82BF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343" y="28677982"/>
            <a:ext cx="23940553" cy="4293433"/>
          </a:xfrm>
          <a:prstGeom prst="flowChartDocument">
            <a:avLst/>
          </a:prstGeom>
        </p:spPr>
      </p:pic>
      <p:sp>
        <p:nvSpPr>
          <p:cNvPr id="1029" name="フローチャート: 書類 1028">
            <a:extLst>
              <a:ext uri="{FF2B5EF4-FFF2-40B4-BE49-F238E27FC236}">
                <a16:creationId xmlns:a16="http://schemas.microsoft.com/office/drawing/2014/main" id="{AF39C296-66F5-3A79-CA02-4E372E36C1F9}"/>
              </a:ext>
            </a:extLst>
          </p:cNvPr>
          <p:cNvSpPr/>
          <p:nvPr/>
        </p:nvSpPr>
        <p:spPr>
          <a:xfrm>
            <a:off x="2607775" y="28180955"/>
            <a:ext cx="20757745" cy="3506440"/>
          </a:xfrm>
          <a:prstGeom prst="flowChartDocumen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36000" rIns="216000" bIns="54000" rtlCol="0" anchor="ctr"/>
          <a:lstStyle/>
          <a:p>
            <a:pPr algn="r"/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</a:p>
        </p:txBody>
      </p:sp>
      <p:sp>
        <p:nvSpPr>
          <p:cNvPr id="1030" name="フローチャート: 書類 1029">
            <a:extLst>
              <a:ext uri="{FF2B5EF4-FFF2-40B4-BE49-F238E27FC236}">
                <a16:creationId xmlns:a16="http://schemas.microsoft.com/office/drawing/2014/main" id="{8F1AC12D-1274-502C-A227-1AA2519241AC}"/>
              </a:ext>
            </a:extLst>
          </p:cNvPr>
          <p:cNvSpPr/>
          <p:nvPr/>
        </p:nvSpPr>
        <p:spPr>
          <a:xfrm>
            <a:off x="981542" y="28018166"/>
            <a:ext cx="10614207" cy="3506440"/>
          </a:xfrm>
          <a:prstGeom prst="flowChartDocumen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36000" rIns="216000" bIns="54000" rtlCol="0" anchor="ctr"/>
          <a:lstStyle/>
          <a:p>
            <a:pPr algn="r"/>
            <a:r>
              <a:rPr kumimoji="1" lang="ja-JP" altLang="en-US" sz="9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セカンドチャンス！</a:t>
            </a:r>
            <a:endParaRPr kumimoji="1" lang="en-US" altLang="ja-JP" sz="9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50" name="図 1049">
            <a:extLst>
              <a:ext uri="{FF2B5EF4-FFF2-40B4-BE49-F238E27FC236}">
                <a16:creationId xmlns:a16="http://schemas.microsoft.com/office/drawing/2014/main" id="{D54D063C-D969-9328-FB78-02A1290632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065" y="16782338"/>
            <a:ext cx="2340000" cy="2340000"/>
          </a:xfrm>
          <a:prstGeom prst="rect">
            <a:avLst/>
          </a:prstGeom>
        </p:spPr>
      </p:pic>
      <p:pic>
        <p:nvPicPr>
          <p:cNvPr id="1052" name="図 1051">
            <a:extLst>
              <a:ext uri="{FF2B5EF4-FFF2-40B4-BE49-F238E27FC236}">
                <a16:creationId xmlns:a16="http://schemas.microsoft.com/office/drawing/2014/main" id="{2091351A-5418-089E-2858-6693189E00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065" y="28226257"/>
            <a:ext cx="2340000" cy="2340000"/>
          </a:xfrm>
          <a:prstGeom prst="rect">
            <a:avLst/>
          </a:prstGeom>
        </p:spPr>
      </p:pic>
      <p:sp>
        <p:nvSpPr>
          <p:cNvPr id="31" name="フローチャート: 他ページ結合子 30">
            <a:extLst>
              <a:ext uri="{FF2B5EF4-FFF2-40B4-BE49-F238E27FC236}">
                <a16:creationId xmlns:a16="http://schemas.microsoft.com/office/drawing/2014/main" id="{C0543239-7DEA-92AD-6697-4E780B9C93C9}"/>
              </a:ext>
            </a:extLst>
          </p:cNvPr>
          <p:cNvSpPr/>
          <p:nvPr/>
        </p:nvSpPr>
        <p:spPr>
          <a:xfrm rot="16200000">
            <a:off x="20595102" y="30097729"/>
            <a:ext cx="2223654" cy="3833323"/>
          </a:xfrm>
          <a:prstGeom prst="flowChartOffpage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テキスト ボックス 1042">
            <a:extLst>
              <a:ext uri="{FF2B5EF4-FFF2-40B4-BE49-F238E27FC236}">
                <a16:creationId xmlns:a16="http://schemas.microsoft.com/office/drawing/2014/main" id="{0BE8CB10-28EA-9DE9-1D90-9AFA0F619271}"/>
              </a:ext>
            </a:extLst>
          </p:cNvPr>
          <p:cNvSpPr txBox="1"/>
          <p:nvPr/>
        </p:nvSpPr>
        <p:spPr>
          <a:xfrm>
            <a:off x="19790265" y="31243601"/>
            <a:ext cx="49719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詳細は裏面を</a:t>
            </a:r>
            <a:endParaRPr kumimoji="1" lang="en-US" altLang="ja-JP" sz="4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5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CHECK</a:t>
            </a:r>
            <a:r>
              <a:rPr kumimoji="1" lang="ja-JP" altLang="en-US" sz="5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1" lang="ja-JP" altLang="en-US" sz="6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3" name="フローチャート: 書類 1052">
            <a:extLst>
              <a:ext uri="{FF2B5EF4-FFF2-40B4-BE49-F238E27FC236}">
                <a16:creationId xmlns:a16="http://schemas.microsoft.com/office/drawing/2014/main" id="{F4CB81CE-F1AD-1AFD-DA75-82AC1492EF9F}"/>
              </a:ext>
            </a:extLst>
          </p:cNvPr>
          <p:cNvSpPr/>
          <p:nvPr/>
        </p:nvSpPr>
        <p:spPr>
          <a:xfrm>
            <a:off x="-559638" y="30328097"/>
            <a:ext cx="22857405" cy="3506440"/>
          </a:xfrm>
          <a:prstGeom prst="flowChartDocumen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36000" rIns="216000" bIns="54000" rtlCol="0" anchor="ctr"/>
          <a:lstStyle/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★二次元コードからアンケートにお答えしていただいた方にはセカンドチャンスとして抽選で　　　　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kumimoji="1"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日（土）レノファ山口戦ピッチサイドシートペア 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組（</a:t>
            </a:r>
            <a:r>
              <a:rPr kumimoji="1"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名様）</a:t>
            </a:r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に当たります</a:t>
            </a:r>
            <a:r>
              <a:rPr kumimoji="1"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kumimoji="1"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23070E7-878E-BADB-2F6A-B18B310B099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3183" y="18305341"/>
            <a:ext cx="4554346" cy="455434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140B01D-93CF-A1F4-5AD3-E2994AD639C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1353" y="19814930"/>
            <a:ext cx="3180701" cy="3180701"/>
          </a:xfrm>
          <a:prstGeom prst="rect">
            <a:avLst/>
          </a:prstGeom>
        </p:spPr>
      </p:pic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DAE9336C-FC63-3E5D-CF8C-E4F91F0FA9C3}"/>
              </a:ext>
            </a:extLst>
          </p:cNvPr>
          <p:cNvSpPr txBox="1"/>
          <p:nvPr/>
        </p:nvSpPr>
        <p:spPr>
          <a:xfrm>
            <a:off x="2142785" y="22527939"/>
            <a:ext cx="4894055" cy="1200329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オーセンティックユニフォーム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サイズＦ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名様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48" name="図 1047">
            <a:extLst>
              <a:ext uri="{FF2B5EF4-FFF2-40B4-BE49-F238E27FC236}">
                <a16:creationId xmlns:a16="http://schemas.microsoft.com/office/drawing/2014/main" id="{534979ED-0912-F0DA-4831-7D20A615CF2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82" t="39448" r="4611"/>
          <a:stretch/>
        </p:blipFill>
        <p:spPr>
          <a:xfrm>
            <a:off x="10195768" y="19475475"/>
            <a:ext cx="4439294" cy="3435650"/>
          </a:xfrm>
          <a:prstGeom prst="rect">
            <a:avLst/>
          </a:prstGeom>
        </p:spPr>
      </p:pic>
      <p:grpSp>
        <p:nvGrpSpPr>
          <p:cNvPr id="1033" name="グループ化 1032">
            <a:extLst>
              <a:ext uri="{FF2B5EF4-FFF2-40B4-BE49-F238E27FC236}">
                <a16:creationId xmlns:a16="http://schemas.microsoft.com/office/drawing/2014/main" id="{708722D2-5471-97B8-2282-5430C730F33A}"/>
              </a:ext>
            </a:extLst>
          </p:cNvPr>
          <p:cNvGrpSpPr/>
          <p:nvPr/>
        </p:nvGrpSpPr>
        <p:grpSpPr>
          <a:xfrm>
            <a:off x="16846057" y="18158395"/>
            <a:ext cx="2582848" cy="3623682"/>
            <a:chOff x="26867801" y="16707644"/>
            <a:chExt cx="2582848" cy="3623682"/>
          </a:xfrm>
        </p:grpSpPr>
        <p:pic>
          <p:nvPicPr>
            <p:cNvPr id="1034" name="図 1033">
              <a:extLst>
                <a:ext uri="{FF2B5EF4-FFF2-40B4-BE49-F238E27FC236}">
                  <a16:creationId xmlns:a16="http://schemas.microsoft.com/office/drawing/2014/main" id="{71F539CA-7942-FD23-E356-A9DB32FDC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67801" y="16707644"/>
              <a:ext cx="2582848" cy="3623682"/>
            </a:xfrm>
            <a:prstGeom prst="rect">
              <a:avLst/>
            </a:prstGeom>
          </p:spPr>
        </p:pic>
        <p:sp>
          <p:nvSpPr>
            <p:cNvPr id="1035" name="テキスト ボックス 1034">
              <a:extLst>
                <a:ext uri="{FF2B5EF4-FFF2-40B4-BE49-F238E27FC236}">
                  <a16:creationId xmlns:a16="http://schemas.microsoft.com/office/drawing/2014/main" id="{BA4113B9-0513-9263-39A9-3CFC567C3BEC}"/>
                </a:ext>
              </a:extLst>
            </p:cNvPr>
            <p:cNvSpPr txBox="1"/>
            <p:nvPr/>
          </p:nvSpPr>
          <p:spPr>
            <a:xfrm>
              <a:off x="27282108" y="17548529"/>
              <a:ext cx="16459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Ｃ</a:t>
              </a:r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賞</a:t>
              </a:r>
              <a:endPara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28" name="グループ化 1027">
            <a:extLst>
              <a:ext uri="{FF2B5EF4-FFF2-40B4-BE49-F238E27FC236}">
                <a16:creationId xmlns:a16="http://schemas.microsoft.com/office/drawing/2014/main" id="{E82B4055-663F-9FED-9C87-54C050A0B14E}"/>
              </a:ext>
            </a:extLst>
          </p:cNvPr>
          <p:cNvGrpSpPr/>
          <p:nvPr/>
        </p:nvGrpSpPr>
        <p:grpSpPr>
          <a:xfrm>
            <a:off x="9220765" y="18156308"/>
            <a:ext cx="2582848" cy="3623682"/>
            <a:chOff x="26867801" y="16707644"/>
            <a:chExt cx="2582848" cy="3623682"/>
          </a:xfrm>
        </p:grpSpPr>
        <p:pic>
          <p:nvPicPr>
            <p:cNvPr id="1031" name="図 1030">
              <a:extLst>
                <a:ext uri="{FF2B5EF4-FFF2-40B4-BE49-F238E27FC236}">
                  <a16:creationId xmlns:a16="http://schemas.microsoft.com/office/drawing/2014/main" id="{FB11759F-EB63-8752-EBD5-0AE55CBB7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67801" y="16707644"/>
              <a:ext cx="2582848" cy="3623682"/>
            </a:xfrm>
            <a:prstGeom prst="rect">
              <a:avLst/>
            </a:prstGeom>
          </p:spPr>
        </p:pic>
        <p:sp>
          <p:nvSpPr>
            <p:cNvPr id="1032" name="テキスト ボックス 1031">
              <a:extLst>
                <a:ext uri="{FF2B5EF4-FFF2-40B4-BE49-F238E27FC236}">
                  <a16:creationId xmlns:a16="http://schemas.microsoft.com/office/drawing/2014/main" id="{A0C888CB-EA20-2C94-3352-B29DC3DD5DA5}"/>
                </a:ext>
              </a:extLst>
            </p:cNvPr>
            <p:cNvSpPr txBox="1"/>
            <p:nvPr/>
          </p:nvSpPr>
          <p:spPr>
            <a:xfrm>
              <a:off x="27282108" y="17548529"/>
              <a:ext cx="16459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Ｂ</a:t>
              </a:r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賞</a:t>
              </a:r>
              <a:endPara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54" name="テキスト ボックス 1053">
            <a:extLst>
              <a:ext uri="{FF2B5EF4-FFF2-40B4-BE49-F238E27FC236}">
                <a16:creationId xmlns:a16="http://schemas.microsoft.com/office/drawing/2014/main" id="{FDC0B19F-FC4F-983D-322C-EA1C9DA2B7AB}"/>
              </a:ext>
            </a:extLst>
          </p:cNvPr>
          <p:cNvSpPr txBox="1"/>
          <p:nvPr/>
        </p:nvSpPr>
        <p:spPr>
          <a:xfrm>
            <a:off x="9890149" y="22500242"/>
            <a:ext cx="4894055" cy="1200329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フード付きタオル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エンブレム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名様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56" name="図 1055">
            <a:extLst>
              <a:ext uri="{FF2B5EF4-FFF2-40B4-BE49-F238E27FC236}">
                <a16:creationId xmlns:a16="http://schemas.microsoft.com/office/drawing/2014/main" id="{A1598F72-BC2D-84EC-8856-8664DF94FC3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817" t="9310" r="1815" b="12059"/>
          <a:stretch/>
        </p:blipFill>
        <p:spPr>
          <a:xfrm rot="20271509">
            <a:off x="17780679" y="20477659"/>
            <a:ext cx="5015525" cy="1797590"/>
          </a:xfrm>
          <a:prstGeom prst="roundRect">
            <a:avLst/>
          </a:prstGeom>
        </p:spPr>
      </p:pic>
      <p:sp>
        <p:nvSpPr>
          <p:cNvPr id="1057" name="テキスト ボックス 1056">
            <a:extLst>
              <a:ext uri="{FF2B5EF4-FFF2-40B4-BE49-F238E27FC236}">
                <a16:creationId xmlns:a16="http://schemas.microsoft.com/office/drawing/2014/main" id="{116CCED2-0A97-8A54-53F6-967287FD7783}"/>
              </a:ext>
            </a:extLst>
          </p:cNvPr>
          <p:cNvSpPr txBox="1"/>
          <p:nvPr/>
        </p:nvSpPr>
        <p:spPr>
          <a:xfrm>
            <a:off x="19216335" y="22422825"/>
            <a:ext cx="3889939" cy="1200329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ツインメガフォン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名様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40" name="グループ化 1039">
            <a:extLst>
              <a:ext uri="{FF2B5EF4-FFF2-40B4-BE49-F238E27FC236}">
                <a16:creationId xmlns:a16="http://schemas.microsoft.com/office/drawing/2014/main" id="{14C5EC9D-544F-E521-9E85-CDBA444204A1}"/>
              </a:ext>
            </a:extLst>
          </p:cNvPr>
          <p:cNvGrpSpPr/>
          <p:nvPr/>
        </p:nvGrpSpPr>
        <p:grpSpPr>
          <a:xfrm>
            <a:off x="12482779" y="23296154"/>
            <a:ext cx="2582848" cy="3623682"/>
            <a:chOff x="26867801" y="16707644"/>
            <a:chExt cx="2582848" cy="3623682"/>
          </a:xfrm>
        </p:grpSpPr>
        <p:pic>
          <p:nvPicPr>
            <p:cNvPr id="1041" name="図 1040">
              <a:extLst>
                <a:ext uri="{FF2B5EF4-FFF2-40B4-BE49-F238E27FC236}">
                  <a16:creationId xmlns:a16="http://schemas.microsoft.com/office/drawing/2014/main" id="{A18BFAE0-88D7-BF25-06B8-7CBE93896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67801" y="16707644"/>
              <a:ext cx="2582848" cy="3623682"/>
            </a:xfrm>
            <a:prstGeom prst="rect">
              <a:avLst/>
            </a:prstGeom>
          </p:spPr>
        </p:pic>
        <p:sp>
          <p:nvSpPr>
            <p:cNvPr id="1042" name="テキスト ボックス 1041">
              <a:extLst>
                <a:ext uri="{FF2B5EF4-FFF2-40B4-BE49-F238E27FC236}">
                  <a16:creationId xmlns:a16="http://schemas.microsoft.com/office/drawing/2014/main" id="{D98E268E-E4C1-C122-00BF-E2DDD885F359}"/>
                </a:ext>
              </a:extLst>
            </p:cNvPr>
            <p:cNvSpPr txBox="1"/>
            <p:nvPr/>
          </p:nvSpPr>
          <p:spPr>
            <a:xfrm>
              <a:off x="27186611" y="17744673"/>
              <a:ext cx="21685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勝利</a:t>
              </a:r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賞</a:t>
              </a:r>
              <a:endPara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58" name="テキスト ボックス 1057">
            <a:extLst>
              <a:ext uri="{FF2B5EF4-FFF2-40B4-BE49-F238E27FC236}">
                <a16:creationId xmlns:a16="http://schemas.microsoft.com/office/drawing/2014/main" id="{10F77D83-8083-9E52-7524-7C1552674634}"/>
              </a:ext>
            </a:extLst>
          </p:cNvPr>
          <p:cNvSpPr txBox="1"/>
          <p:nvPr/>
        </p:nvSpPr>
        <p:spPr>
          <a:xfrm>
            <a:off x="13534127" y="26349761"/>
            <a:ext cx="5835491" cy="1692771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モンテディオ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でん六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「勝ちピー」　　　　　　　</a:t>
            </a:r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5,000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名様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60" name="図 1059">
            <a:extLst>
              <a:ext uri="{FF2B5EF4-FFF2-40B4-BE49-F238E27FC236}">
                <a16:creationId xmlns:a16="http://schemas.microsoft.com/office/drawing/2014/main" id="{2A94566B-5706-EC86-AC0E-3F3A0EAC24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23377" y="24223593"/>
            <a:ext cx="5237390" cy="1505400"/>
          </a:xfrm>
          <a:prstGeom prst="rect">
            <a:avLst/>
          </a:prstGeom>
        </p:spPr>
      </p:pic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B71C3AD9-1A8B-9146-F121-F7F23C00FD73}"/>
              </a:ext>
            </a:extLst>
          </p:cNvPr>
          <p:cNvSpPr txBox="1"/>
          <p:nvPr/>
        </p:nvSpPr>
        <p:spPr>
          <a:xfrm>
            <a:off x="6314664" y="25718784"/>
            <a:ext cx="4894055" cy="1200329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オリジナルタオル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名様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3" name="テキスト ボックス 1062">
            <a:extLst>
              <a:ext uri="{FF2B5EF4-FFF2-40B4-BE49-F238E27FC236}">
                <a16:creationId xmlns:a16="http://schemas.microsoft.com/office/drawing/2014/main" id="{9E357DB8-CE37-A810-5E52-5F1B3ECBB1F4}"/>
              </a:ext>
            </a:extLst>
          </p:cNvPr>
          <p:cNvSpPr txBox="1"/>
          <p:nvPr/>
        </p:nvSpPr>
        <p:spPr>
          <a:xfrm>
            <a:off x="5895647" y="27074749"/>
            <a:ext cx="5417598" cy="1077218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デザインは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シーズンバージョンでのお届けとなります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37" name="グループ化 1036">
            <a:extLst>
              <a:ext uri="{FF2B5EF4-FFF2-40B4-BE49-F238E27FC236}">
                <a16:creationId xmlns:a16="http://schemas.microsoft.com/office/drawing/2014/main" id="{77CEB45D-B5C4-729F-435D-148EBDEF9880}"/>
              </a:ext>
            </a:extLst>
          </p:cNvPr>
          <p:cNvGrpSpPr/>
          <p:nvPr/>
        </p:nvGrpSpPr>
        <p:grpSpPr>
          <a:xfrm>
            <a:off x="4484916" y="23325682"/>
            <a:ext cx="2582848" cy="3623682"/>
            <a:chOff x="26867801" y="16707644"/>
            <a:chExt cx="2582848" cy="3623682"/>
          </a:xfrm>
        </p:grpSpPr>
        <p:pic>
          <p:nvPicPr>
            <p:cNvPr id="1038" name="図 1037">
              <a:extLst>
                <a:ext uri="{FF2B5EF4-FFF2-40B4-BE49-F238E27FC236}">
                  <a16:creationId xmlns:a16="http://schemas.microsoft.com/office/drawing/2014/main" id="{9C81C32D-69B3-F7FC-ABC4-3B5A7112C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67801" y="16707644"/>
              <a:ext cx="2582848" cy="3623682"/>
            </a:xfrm>
            <a:prstGeom prst="rect">
              <a:avLst/>
            </a:prstGeom>
          </p:spPr>
        </p:pic>
        <p:sp>
          <p:nvSpPr>
            <p:cNvPr id="1039" name="テキスト ボックス 1038">
              <a:extLst>
                <a:ext uri="{FF2B5EF4-FFF2-40B4-BE49-F238E27FC236}">
                  <a16:creationId xmlns:a16="http://schemas.microsoft.com/office/drawing/2014/main" id="{0353CCD6-3008-748E-523C-0E978CE9A2F0}"/>
                </a:ext>
              </a:extLst>
            </p:cNvPr>
            <p:cNvSpPr txBox="1"/>
            <p:nvPr/>
          </p:nvSpPr>
          <p:spPr>
            <a:xfrm>
              <a:off x="27364845" y="17636228"/>
              <a:ext cx="16459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Ｄ</a:t>
              </a:r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賞</a:t>
              </a:r>
              <a:endParaRPr kumimoji="1"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FE8AB75C-C6D5-E919-DFA0-C97BEFC546AA}"/>
              </a:ext>
            </a:extLst>
          </p:cNvPr>
          <p:cNvSpPr txBox="1"/>
          <p:nvPr/>
        </p:nvSpPr>
        <p:spPr>
          <a:xfrm>
            <a:off x="965063" y="14865370"/>
            <a:ext cx="21999380" cy="2123658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山形一丸で挑むモンテディオ山形を</a:t>
            </a:r>
            <a:endParaRPr kumimoji="1" lang="en-US" altLang="ja-JP" sz="6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みんなで一緒にスタジアムで応援しよう！</a:t>
            </a:r>
          </a:p>
        </p:txBody>
      </p:sp>
      <p:sp>
        <p:nvSpPr>
          <p:cNvPr id="1066" name="テキスト ボックス 1065">
            <a:extLst>
              <a:ext uri="{FF2B5EF4-FFF2-40B4-BE49-F238E27FC236}">
                <a16:creationId xmlns:a16="http://schemas.microsoft.com/office/drawing/2014/main" id="{220612AF-A60E-95CB-E67B-226EBA47922F}"/>
              </a:ext>
            </a:extLst>
          </p:cNvPr>
          <p:cNvSpPr txBox="1"/>
          <p:nvPr/>
        </p:nvSpPr>
        <p:spPr>
          <a:xfrm>
            <a:off x="13585845" y="28114289"/>
            <a:ext cx="10224370" cy="584775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実際の商品のデザインは変更になる場合がございます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771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166</Words>
  <Application>Microsoft Office PowerPoint</Application>
  <PresentationFormat>ユーザー設定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斉藤 裕幸</dc:creator>
  <cp:lastModifiedBy>わ_渡辺　朋子</cp:lastModifiedBy>
  <cp:revision>11</cp:revision>
  <cp:lastPrinted>2025-02-28T07:21:40Z</cp:lastPrinted>
  <dcterms:created xsi:type="dcterms:W3CDTF">2022-07-26T06:16:36Z</dcterms:created>
  <dcterms:modified xsi:type="dcterms:W3CDTF">2025-03-03T00:13:25Z</dcterms:modified>
</cp:coreProperties>
</file>