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Lst>
  <p:sldSz cx="23623588" cy="33415288"/>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24" userDrawn="1">
          <p15:clr>
            <a:srgbClr val="A4A3A4"/>
          </p15:clr>
        </p15:guide>
        <p15:guide id="2" pos="7440" userDrawn="1">
          <p15:clr>
            <a:srgbClr val="A4A3A4"/>
          </p15:clr>
        </p15:guide>
        <p15:guide id="3" orient="horz" pos="15333" userDrawn="1">
          <p15:clr>
            <a:srgbClr val="A4A3A4"/>
          </p15:clr>
        </p15:guide>
        <p15:guide id="4" orient="horz" pos="13382" userDrawn="1">
          <p15:clr>
            <a:srgbClr val="A4A3A4"/>
          </p15:clr>
        </p15:guide>
        <p15:guide id="5" pos="11818" userDrawn="1">
          <p15:clr>
            <a:srgbClr val="A4A3A4"/>
          </p15:clr>
        </p15:guide>
        <p15:guide id="6" pos="137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AFDB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47" autoAdjust="0"/>
    <p:restoredTop sz="94660"/>
  </p:normalViewPr>
  <p:slideViewPr>
    <p:cSldViewPr snapToGrid="0">
      <p:cViewPr varScale="1">
        <p:scale>
          <a:sx n="18" d="100"/>
          <a:sy n="18" d="100"/>
        </p:scale>
        <p:origin x="2403" y="43"/>
      </p:cViewPr>
      <p:guideLst>
        <p:guide orient="horz" pos="10524"/>
        <p:guide pos="7440"/>
        <p:guide orient="horz" pos="15333"/>
        <p:guide orient="horz" pos="13382"/>
        <p:guide pos="11818"/>
        <p:guide pos="137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わ_渡辺　朋子" userId="ff663605-040e-434a-b07f-90417dfddd44" providerId="ADAL" clId="{B535388E-5A5B-46AC-979B-63A5595E695C}"/>
    <pc:docChg chg="delSld">
      <pc:chgData name="わ_渡辺　朋子" userId="ff663605-040e-434a-b07f-90417dfddd44" providerId="ADAL" clId="{B535388E-5A5B-46AC-979B-63A5595E695C}" dt="2025-03-03T00:12:11.527" v="0" actId="47"/>
      <pc:docMkLst>
        <pc:docMk/>
      </pc:docMkLst>
      <pc:sldChg chg="del">
        <pc:chgData name="わ_渡辺　朋子" userId="ff663605-040e-434a-b07f-90417dfddd44" providerId="ADAL" clId="{B535388E-5A5B-46AC-979B-63A5595E695C}" dt="2025-03-03T00:12:11.527" v="0" actId="47"/>
        <pc:sldMkLst>
          <pc:docMk/>
          <pc:sldMk cId="2227713110" sldId="25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771769" y="5468662"/>
            <a:ext cx="20080050" cy="11633471"/>
          </a:xfrm>
        </p:spPr>
        <p:txBody>
          <a:bodyPr anchor="b"/>
          <a:lstStyle>
            <a:lvl1pPr algn="ctr">
              <a:defRPr sz="15501"/>
            </a:lvl1pPr>
          </a:lstStyle>
          <a:p>
            <a:r>
              <a:rPr lang="ja-JP" altLang="en-US"/>
              <a:t>マスター タイトルの書式設定</a:t>
            </a:r>
            <a:endParaRPr lang="en-US" dirty="0"/>
          </a:p>
        </p:txBody>
      </p:sp>
      <p:sp>
        <p:nvSpPr>
          <p:cNvPr id="3" name="Subtitle 2"/>
          <p:cNvSpPr>
            <a:spLocks noGrp="1"/>
          </p:cNvSpPr>
          <p:nvPr>
            <p:ph type="subTitle" idx="1"/>
          </p:nvPr>
        </p:nvSpPr>
        <p:spPr>
          <a:xfrm>
            <a:off x="2952949" y="17550764"/>
            <a:ext cx="17717691" cy="8067624"/>
          </a:xfrm>
        </p:spPr>
        <p:txBody>
          <a:bodyPr/>
          <a:lstStyle>
            <a:lvl1pPr marL="0" indent="0" algn="ctr">
              <a:buNone/>
              <a:defRPr sz="6200"/>
            </a:lvl1pPr>
            <a:lvl2pPr marL="1181176" indent="0" algn="ctr">
              <a:buNone/>
              <a:defRPr sz="5167"/>
            </a:lvl2pPr>
            <a:lvl3pPr marL="2362352" indent="0" algn="ctr">
              <a:buNone/>
              <a:defRPr sz="4650"/>
            </a:lvl3pPr>
            <a:lvl4pPr marL="3543529" indent="0" algn="ctr">
              <a:buNone/>
              <a:defRPr sz="4134"/>
            </a:lvl4pPr>
            <a:lvl5pPr marL="4724705" indent="0" algn="ctr">
              <a:buNone/>
              <a:defRPr sz="4134"/>
            </a:lvl5pPr>
            <a:lvl6pPr marL="5905881" indent="0" algn="ctr">
              <a:buNone/>
              <a:defRPr sz="4134"/>
            </a:lvl6pPr>
            <a:lvl7pPr marL="7087057" indent="0" algn="ctr">
              <a:buNone/>
              <a:defRPr sz="4134"/>
            </a:lvl7pPr>
            <a:lvl8pPr marL="8268233" indent="0" algn="ctr">
              <a:buNone/>
              <a:defRPr sz="4134"/>
            </a:lvl8pPr>
            <a:lvl9pPr marL="9449410" indent="0" algn="ctr">
              <a:buNone/>
              <a:defRPr sz="413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B296AC4-D7E4-4E29-BFBE-A54F7131DF46}"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402B23-4154-4A04-A80E-33AF48950B27}" type="slidenum">
              <a:rPr kumimoji="1" lang="ja-JP" altLang="en-US" smtClean="0"/>
              <a:t>‹#›</a:t>
            </a:fld>
            <a:endParaRPr kumimoji="1" lang="ja-JP" altLang="en-US"/>
          </a:p>
        </p:txBody>
      </p:sp>
    </p:spTree>
    <p:extLst>
      <p:ext uri="{BB962C8B-B14F-4D97-AF65-F5344CB8AC3E}">
        <p14:creationId xmlns:p14="http://schemas.microsoft.com/office/powerpoint/2010/main" val="3469449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B296AC4-D7E4-4E29-BFBE-A54F7131DF46}"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402B23-4154-4A04-A80E-33AF48950B27}" type="slidenum">
              <a:rPr kumimoji="1" lang="ja-JP" altLang="en-US" smtClean="0"/>
              <a:t>‹#›</a:t>
            </a:fld>
            <a:endParaRPr kumimoji="1" lang="ja-JP" altLang="en-US"/>
          </a:p>
        </p:txBody>
      </p:sp>
    </p:spTree>
    <p:extLst>
      <p:ext uri="{BB962C8B-B14F-4D97-AF65-F5344CB8AC3E}">
        <p14:creationId xmlns:p14="http://schemas.microsoft.com/office/powerpoint/2010/main" val="3227540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05632" y="1779055"/>
            <a:ext cx="5093836" cy="28317912"/>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624123" y="1779055"/>
            <a:ext cx="14986214" cy="2831791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B296AC4-D7E4-4E29-BFBE-A54F7131DF46}"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402B23-4154-4A04-A80E-33AF48950B27}" type="slidenum">
              <a:rPr kumimoji="1" lang="ja-JP" altLang="en-US" smtClean="0"/>
              <a:t>‹#›</a:t>
            </a:fld>
            <a:endParaRPr kumimoji="1" lang="ja-JP" altLang="en-US"/>
          </a:p>
        </p:txBody>
      </p:sp>
    </p:spTree>
    <p:extLst>
      <p:ext uri="{BB962C8B-B14F-4D97-AF65-F5344CB8AC3E}">
        <p14:creationId xmlns:p14="http://schemas.microsoft.com/office/powerpoint/2010/main" val="300521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B296AC4-D7E4-4E29-BFBE-A54F7131DF46}"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402B23-4154-4A04-A80E-33AF48950B27}" type="slidenum">
              <a:rPr kumimoji="1" lang="ja-JP" altLang="en-US" smtClean="0"/>
              <a:t>‹#›</a:t>
            </a:fld>
            <a:endParaRPr kumimoji="1" lang="ja-JP" altLang="en-US"/>
          </a:p>
        </p:txBody>
      </p:sp>
    </p:spTree>
    <p:extLst>
      <p:ext uri="{BB962C8B-B14F-4D97-AF65-F5344CB8AC3E}">
        <p14:creationId xmlns:p14="http://schemas.microsoft.com/office/powerpoint/2010/main" val="1555400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611819" y="8330627"/>
            <a:ext cx="20375345" cy="13899829"/>
          </a:xfrm>
        </p:spPr>
        <p:txBody>
          <a:bodyPr anchor="b"/>
          <a:lstStyle>
            <a:lvl1pPr>
              <a:defRPr sz="15501"/>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611819" y="22361954"/>
            <a:ext cx="20375345" cy="7309592"/>
          </a:xfrm>
        </p:spPr>
        <p:txBody>
          <a:bodyPr/>
          <a:lstStyle>
            <a:lvl1pPr marL="0" indent="0">
              <a:buNone/>
              <a:defRPr sz="6200">
                <a:solidFill>
                  <a:schemeClr val="tx1"/>
                </a:solidFill>
              </a:defRPr>
            </a:lvl1pPr>
            <a:lvl2pPr marL="1181176" indent="0">
              <a:buNone/>
              <a:defRPr sz="5167">
                <a:solidFill>
                  <a:schemeClr val="tx1">
                    <a:tint val="75000"/>
                  </a:schemeClr>
                </a:solidFill>
              </a:defRPr>
            </a:lvl2pPr>
            <a:lvl3pPr marL="2362352" indent="0">
              <a:buNone/>
              <a:defRPr sz="4650">
                <a:solidFill>
                  <a:schemeClr val="tx1">
                    <a:tint val="75000"/>
                  </a:schemeClr>
                </a:solidFill>
              </a:defRPr>
            </a:lvl3pPr>
            <a:lvl4pPr marL="3543529" indent="0">
              <a:buNone/>
              <a:defRPr sz="4134">
                <a:solidFill>
                  <a:schemeClr val="tx1">
                    <a:tint val="75000"/>
                  </a:schemeClr>
                </a:solidFill>
              </a:defRPr>
            </a:lvl4pPr>
            <a:lvl5pPr marL="4724705" indent="0">
              <a:buNone/>
              <a:defRPr sz="4134">
                <a:solidFill>
                  <a:schemeClr val="tx1">
                    <a:tint val="75000"/>
                  </a:schemeClr>
                </a:solidFill>
              </a:defRPr>
            </a:lvl5pPr>
            <a:lvl6pPr marL="5905881" indent="0">
              <a:buNone/>
              <a:defRPr sz="4134">
                <a:solidFill>
                  <a:schemeClr val="tx1">
                    <a:tint val="75000"/>
                  </a:schemeClr>
                </a:solidFill>
              </a:defRPr>
            </a:lvl6pPr>
            <a:lvl7pPr marL="7087057" indent="0">
              <a:buNone/>
              <a:defRPr sz="4134">
                <a:solidFill>
                  <a:schemeClr val="tx1">
                    <a:tint val="75000"/>
                  </a:schemeClr>
                </a:solidFill>
              </a:defRPr>
            </a:lvl7pPr>
            <a:lvl8pPr marL="8268233" indent="0">
              <a:buNone/>
              <a:defRPr sz="4134">
                <a:solidFill>
                  <a:schemeClr val="tx1">
                    <a:tint val="75000"/>
                  </a:schemeClr>
                </a:solidFill>
              </a:defRPr>
            </a:lvl8pPr>
            <a:lvl9pPr marL="9449410" indent="0">
              <a:buNone/>
              <a:defRPr sz="413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B296AC4-D7E4-4E29-BFBE-A54F7131DF46}"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402B23-4154-4A04-A80E-33AF48950B27}" type="slidenum">
              <a:rPr kumimoji="1" lang="ja-JP" altLang="en-US" smtClean="0"/>
              <a:t>‹#›</a:t>
            </a:fld>
            <a:endParaRPr kumimoji="1" lang="ja-JP" altLang="en-US"/>
          </a:p>
        </p:txBody>
      </p:sp>
    </p:spTree>
    <p:extLst>
      <p:ext uri="{BB962C8B-B14F-4D97-AF65-F5344CB8AC3E}">
        <p14:creationId xmlns:p14="http://schemas.microsoft.com/office/powerpoint/2010/main" val="93445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624122" y="8895274"/>
            <a:ext cx="10040025" cy="2120169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11959441" y="8895274"/>
            <a:ext cx="10040025" cy="2120169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B296AC4-D7E4-4E29-BFBE-A54F7131DF46}" type="datetimeFigureOut">
              <a:rPr kumimoji="1" lang="ja-JP" altLang="en-US" smtClean="0"/>
              <a:t>2025/3/3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3402B23-4154-4A04-A80E-33AF48950B27}" type="slidenum">
              <a:rPr kumimoji="1" lang="ja-JP" altLang="en-US" smtClean="0"/>
              <a:t>‹#›</a:t>
            </a:fld>
            <a:endParaRPr kumimoji="1" lang="ja-JP" altLang="en-US"/>
          </a:p>
        </p:txBody>
      </p:sp>
    </p:spTree>
    <p:extLst>
      <p:ext uri="{BB962C8B-B14F-4D97-AF65-F5344CB8AC3E}">
        <p14:creationId xmlns:p14="http://schemas.microsoft.com/office/powerpoint/2010/main" val="140571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627198" y="1779062"/>
            <a:ext cx="20375345" cy="645874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627201" y="8191389"/>
            <a:ext cx="9993883" cy="4014473"/>
          </a:xfrm>
        </p:spPr>
        <p:txBody>
          <a:bodyPr anchor="b"/>
          <a:lstStyle>
            <a:lvl1pPr marL="0" indent="0">
              <a:buNone/>
              <a:defRPr sz="6200" b="1"/>
            </a:lvl1pPr>
            <a:lvl2pPr marL="1181176" indent="0">
              <a:buNone/>
              <a:defRPr sz="5167" b="1"/>
            </a:lvl2pPr>
            <a:lvl3pPr marL="2362352" indent="0">
              <a:buNone/>
              <a:defRPr sz="4650" b="1"/>
            </a:lvl3pPr>
            <a:lvl4pPr marL="3543529" indent="0">
              <a:buNone/>
              <a:defRPr sz="4134" b="1"/>
            </a:lvl4pPr>
            <a:lvl5pPr marL="4724705" indent="0">
              <a:buNone/>
              <a:defRPr sz="4134" b="1"/>
            </a:lvl5pPr>
            <a:lvl6pPr marL="5905881" indent="0">
              <a:buNone/>
              <a:defRPr sz="4134" b="1"/>
            </a:lvl6pPr>
            <a:lvl7pPr marL="7087057" indent="0">
              <a:buNone/>
              <a:defRPr sz="4134" b="1"/>
            </a:lvl7pPr>
            <a:lvl8pPr marL="8268233" indent="0">
              <a:buNone/>
              <a:defRPr sz="4134" b="1"/>
            </a:lvl8pPr>
            <a:lvl9pPr marL="9449410" indent="0">
              <a:buNone/>
              <a:defRPr sz="4134" b="1"/>
            </a:lvl9pPr>
          </a:lstStyle>
          <a:p>
            <a:pPr lvl="0"/>
            <a:r>
              <a:rPr lang="ja-JP" altLang="en-US"/>
              <a:t>マスター テキストの書式設定</a:t>
            </a:r>
          </a:p>
        </p:txBody>
      </p:sp>
      <p:sp>
        <p:nvSpPr>
          <p:cNvPr id="4" name="Content Placeholder 3"/>
          <p:cNvSpPr>
            <a:spLocks noGrp="1"/>
          </p:cNvSpPr>
          <p:nvPr>
            <p:ph sz="half" idx="2"/>
          </p:nvPr>
        </p:nvSpPr>
        <p:spPr>
          <a:xfrm>
            <a:off x="1627201" y="12205862"/>
            <a:ext cx="9993883" cy="1795298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11959443" y="8191389"/>
            <a:ext cx="10043102" cy="4014473"/>
          </a:xfrm>
        </p:spPr>
        <p:txBody>
          <a:bodyPr anchor="b"/>
          <a:lstStyle>
            <a:lvl1pPr marL="0" indent="0">
              <a:buNone/>
              <a:defRPr sz="6200" b="1"/>
            </a:lvl1pPr>
            <a:lvl2pPr marL="1181176" indent="0">
              <a:buNone/>
              <a:defRPr sz="5167" b="1"/>
            </a:lvl2pPr>
            <a:lvl3pPr marL="2362352" indent="0">
              <a:buNone/>
              <a:defRPr sz="4650" b="1"/>
            </a:lvl3pPr>
            <a:lvl4pPr marL="3543529" indent="0">
              <a:buNone/>
              <a:defRPr sz="4134" b="1"/>
            </a:lvl4pPr>
            <a:lvl5pPr marL="4724705" indent="0">
              <a:buNone/>
              <a:defRPr sz="4134" b="1"/>
            </a:lvl5pPr>
            <a:lvl6pPr marL="5905881" indent="0">
              <a:buNone/>
              <a:defRPr sz="4134" b="1"/>
            </a:lvl6pPr>
            <a:lvl7pPr marL="7087057" indent="0">
              <a:buNone/>
              <a:defRPr sz="4134" b="1"/>
            </a:lvl7pPr>
            <a:lvl8pPr marL="8268233" indent="0">
              <a:buNone/>
              <a:defRPr sz="4134" b="1"/>
            </a:lvl8pPr>
            <a:lvl9pPr marL="9449410" indent="0">
              <a:buNone/>
              <a:defRPr sz="4134" b="1"/>
            </a:lvl9pPr>
          </a:lstStyle>
          <a:p>
            <a:pPr lvl="0"/>
            <a:r>
              <a:rPr lang="ja-JP" altLang="en-US"/>
              <a:t>マスター テキストの書式設定</a:t>
            </a:r>
          </a:p>
        </p:txBody>
      </p:sp>
      <p:sp>
        <p:nvSpPr>
          <p:cNvPr id="6" name="Content Placeholder 5"/>
          <p:cNvSpPr>
            <a:spLocks noGrp="1"/>
          </p:cNvSpPr>
          <p:nvPr>
            <p:ph sz="quarter" idx="4"/>
          </p:nvPr>
        </p:nvSpPr>
        <p:spPr>
          <a:xfrm>
            <a:off x="11959443" y="12205862"/>
            <a:ext cx="10043102" cy="1795298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B296AC4-D7E4-4E29-BFBE-A54F7131DF46}" type="datetimeFigureOut">
              <a:rPr kumimoji="1" lang="ja-JP" altLang="en-US" smtClean="0"/>
              <a:t>2025/3/3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3402B23-4154-4A04-A80E-33AF48950B27}" type="slidenum">
              <a:rPr kumimoji="1" lang="ja-JP" altLang="en-US" smtClean="0"/>
              <a:t>‹#›</a:t>
            </a:fld>
            <a:endParaRPr kumimoji="1" lang="ja-JP" altLang="en-US"/>
          </a:p>
        </p:txBody>
      </p:sp>
    </p:spTree>
    <p:extLst>
      <p:ext uri="{BB962C8B-B14F-4D97-AF65-F5344CB8AC3E}">
        <p14:creationId xmlns:p14="http://schemas.microsoft.com/office/powerpoint/2010/main" val="3305086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B296AC4-D7E4-4E29-BFBE-A54F7131DF46}" type="datetimeFigureOut">
              <a:rPr kumimoji="1" lang="ja-JP" altLang="en-US" smtClean="0"/>
              <a:t>2025/3/3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3402B23-4154-4A04-A80E-33AF48950B27}" type="slidenum">
              <a:rPr kumimoji="1" lang="ja-JP" altLang="en-US" smtClean="0"/>
              <a:t>‹#›</a:t>
            </a:fld>
            <a:endParaRPr kumimoji="1" lang="ja-JP" altLang="en-US"/>
          </a:p>
        </p:txBody>
      </p:sp>
    </p:spTree>
    <p:extLst>
      <p:ext uri="{BB962C8B-B14F-4D97-AF65-F5344CB8AC3E}">
        <p14:creationId xmlns:p14="http://schemas.microsoft.com/office/powerpoint/2010/main" val="720832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296AC4-D7E4-4E29-BFBE-A54F7131DF46}" type="datetimeFigureOut">
              <a:rPr kumimoji="1" lang="ja-JP" altLang="en-US" smtClean="0"/>
              <a:t>2025/3/3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3402B23-4154-4A04-A80E-33AF48950B27}" type="slidenum">
              <a:rPr kumimoji="1" lang="ja-JP" altLang="en-US" smtClean="0"/>
              <a:t>‹#›</a:t>
            </a:fld>
            <a:endParaRPr kumimoji="1" lang="ja-JP" altLang="en-US"/>
          </a:p>
        </p:txBody>
      </p:sp>
    </p:spTree>
    <p:extLst>
      <p:ext uri="{BB962C8B-B14F-4D97-AF65-F5344CB8AC3E}">
        <p14:creationId xmlns:p14="http://schemas.microsoft.com/office/powerpoint/2010/main" val="1205385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627199" y="2227686"/>
            <a:ext cx="7619222" cy="7796901"/>
          </a:xfrm>
        </p:spPr>
        <p:txBody>
          <a:bodyPr anchor="b"/>
          <a:lstStyle>
            <a:lvl1pPr>
              <a:defRPr sz="8267"/>
            </a:lvl1pPr>
          </a:lstStyle>
          <a:p>
            <a:r>
              <a:rPr lang="ja-JP" altLang="en-US"/>
              <a:t>マスター タイトルの書式設定</a:t>
            </a:r>
            <a:endParaRPr lang="en-US" dirty="0"/>
          </a:p>
        </p:txBody>
      </p:sp>
      <p:sp>
        <p:nvSpPr>
          <p:cNvPr id="3" name="Content Placeholder 2"/>
          <p:cNvSpPr>
            <a:spLocks noGrp="1"/>
          </p:cNvSpPr>
          <p:nvPr>
            <p:ph idx="1"/>
          </p:nvPr>
        </p:nvSpPr>
        <p:spPr>
          <a:xfrm>
            <a:off x="10043102" y="4811190"/>
            <a:ext cx="11959441" cy="23746513"/>
          </a:xfrm>
        </p:spPr>
        <p:txBody>
          <a:bodyPr/>
          <a:lstStyle>
            <a:lvl1pPr>
              <a:defRPr sz="8267"/>
            </a:lvl1pPr>
            <a:lvl2pPr>
              <a:defRPr sz="7234"/>
            </a:lvl2pPr>
            <a:lvl3pPr>
              <a:defRPr sz="6200"/>
            </a:lvl3pPr>
            <a:lvl4pPr>
              <a:defRPr sz="5167"/>
            </a:lvl4pPr>
            <a:lvl5pPr>
              <a:defRPr sz="5167"/>
            </a:lvl5pPr>
            <a:lvl6pPr>
              <a:defRPr sz="5167"/>
            </a:lvl6pPr>
            <a:lvl7pPr>
              <a:defRPr sz="5167"/>
            </a:lvl7pPr>
            <a:lvl8pPr>
              <a:defRPr sz="5167"/>
            </a:lvl8pPr>
            <a:lvl9pPr>
              <a:defRPr sz="516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627199" y="10024587"/>
            <a:ext cx="7619222" cy="18571786"/>
          </a:xfrm>
        </p:spPr>
        <p:txBody>
          <a:bodyPr/>
          <a:lstStyle>
            <a:lvl1pPr marL="0" indent="0">
              <a:buNone/>
              <a:defRPr sz="4134"/>
            </a:lvl1pPr>
            <a:lvl2pPr marL="1181176" indent="0">
              <a:buNone/>
              <a:defRPr sz="3617"/>
            </a:lvl2pPr>
            <a:lvl3pPr marL="2362352" indent="0">
              <a:buNone/>
              <a:defRPr sz="3100"/>
            </a:lvl3pPr>
            <a:lvl4pPr marL="3543529" indent="0">
              <a:buNone/>
              <a:defRPr sz="2584"/>
            </a:lvl4pPr>
            <a:lvl5pPr marL="4724705" indent="0">
              <a:buNone/>
              <a:defRPr sz="2584"/>
            </a:lvl5pPr>
            <a:lvl6pPr marL="5905881" indent="0">
              <a:buNone/>
              <a:defRPr sz="2584"/>
            </a:lvl6pPr>
            <a:lvl7pPr marL="7087057" indent="0">
              <a:buNone/>
              <a:defRPr sz="2584"/>
            </a:lvl7pPr>
            <a:lvl8pPr marL="8268233" indent="0">
              <a:buNone/>
              <a:defRPr sz="2584"/>
            </a:lvl8pPr>
            <a:lvl9pPr marL="9449410" indent="0">
              <a:buNone/>
              <a:defRPr sz="258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B296AC4-D7E4-4E29-BFBE-A54F7131DF46}" type="datetimeFigureOut">
              <a:rPr kumimoji="1" lang="ja-JP" altLang="en-US" smtClean="0"/>
              <a:t>2025/3/3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3402B23-4154-4A04-A80E-33AF48950B27}" type="slidenum">
              <a:rPr kumimoji="1" lang="ja-JP" altLang="en-US" smtClean="0"/>
              <a:t>‹#›</a:t>
            </a:fld>
            <a:endParaRPr kumimoji="1" lang="ja-JP" altLang="en-US"/>
          </a:p>
        </p:txBody>
      </p:sp>
    </p:spTree>
    <p:extLst>
      <p:ext uri="{BB962C8B-B14F-4D97-AF65-F5344CB8AC3E}">
        <p14:creationId xmlns:p14="http://schemas.microsoft.com/office/powerpoint/2010/main" val="423751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627199" y="2227686"/>
            <a:ext cx="7619222" cy="7796901"/>
          </a:xfrm>
        </p:spPr>
        <p:txBody>
          <a:bodyPr anchor="b"/>
          <a:lstStyle>
            <a:lvl1pPr>
              <a:defRPr sz="826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043102" y="4811190"/>
            <a:ext cx="11959441" cy="23746513"/>
          </a:xfrm>
        </p:spPr>
        <p:txBody>
          <a:bodyPr anchor="t"/>
          <a:lstStyle>
            <a:lvl1pPr marL="0" indent="0">
              <a:buNone/>
              <a:defRPr sz="8267"/>
            </a:lvl1pPr>
            <a:lvl2pPr marL="1181176" indent="0">
              <a:buNone/>
              <a:defRPr sz="7234"/>
            </a:lvl2pPr>
            <a:lvl3pPr marL="2362352" indent="0">
              <a:buNone/>
              <a:defRPr sz="6200"/>
            </a:lvl3pPr>
            <a:lvl4pPr marL="3543529" indent="0">
              <a:buNone/>
              <a:defRPr sz="5167"/>
            </a:lvl4pPr>
            <a:lvl5pPr marL="4724705" indent="0">
              <a:buNone/>
              <a:defRPr sz="5167"/>
            </a:lvl5pPr>
            <a:lvl6pPr marL="5905881" indent="0">
              <a:buNone/>
              <a:defRPr sz="5167"/>
            </a:lvl6pPr>
            <a:lvl7pPr marL="7087057" indent="0">
              <a:buNone/>
              <a:defRPr sz="5167"/>
            </a:lvl7pPr>
            <a:lvl8pPr marL="8268233" indent="0">
              <a:buNone/>
              <a:defRPr sz="5167"/>
            </a:lvl8pPr>
            <a:lvl9pPr marL="9449410" indent="0">
              <a:buNone/>
              <a:defRPr sz="5167"/>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627199" y="10024587"/>
            <a:ext cx="7619222" cy="18571786"/>
          </a:xfrm>
        </p:spPr>
        <p:txBody>
          <a:bodyPr/>
          <a:lstStyle>
            <a:lvl1pPr marL="0" indent="0">
              <a:buNone/>
              <a:defRPr sz="4134"/>
            </a:lvl1pPr>
            <a:lvl2pPr marL="1181176" indent="0">
              <a:buNone/>
              <a:defRPr sz="3617"/>
            </a:lvl2pPr>
            <a:lvl3pPr marL="2362352" indent="0">
              <a:buNone/>
              <a:defRPr sz="3100"/>
            </a:lvl3pPr>
            <a:lvl4pPr marL="3543529" indent="0">
              <a:buNone/>
              <a:defRPr sz="2584"/>
            </a:lvl4pPr>
            <a:lvl5pPr marL="4724705" indent="0">
              <a:buNone/>
              <a:defRPr sz="2584"/>
            </a:lvl5pPr>
            <a:lvl6pPr marL="5905881" indent="0">
              <a:buNone/>
              <a:defRPr sz="2584"/>
            </a:lvl6pPr>
            <a:lvl7pPr marL="7087057" indent="0">
              <a:buNone/>
              <a:defRPr sz="2584"/>
            </a:lvl7pPr>
            <a:lvl8pPr marL="8268233" indent="0">
              <a:buNone/>
              <a:defRPr sz="2584"/>
            </a:lvl8pPr>
            <a:lvl9pPr marL="9449410" indent="0">
              <a:buNone/>
              <a:defRPr sz="258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B296AC4-D7E4-4E29-BFBE-A54F7131DF46}" type="datetimeFigureOut">
              <a:rPr kumimoji="1" lang="ja-JP" altLang="en-US" smtClean="0"/>
              <a:t>2025/3/3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3402B23-4154-4A04-A80E-33AF48950B27}" type="slidenum">
              <a:rPr kumimoji="1" lang="ja-JP" altLang="en-US" smtClean="0"/>
              <a:t>‹#›</a:t>
            </a:fld>
            <a:endParaRPr kumimoji="1" lang="ja-JP" altLang="en-US"/>
          </a:p>
        </p:txBody>
      </p:sp>
    </p:spTree>
    <p:extLst>
      <p:ext uri="{BB962C8B-B14F-4D97-AF65-F5344CB8AC3E}">
        <p14:creationId xmlns:p14="http://schemas.microsoft.com/office/powerpoint/2010/main" val="400245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4122" y="1779062"/>
            <a:ext cx="20375345" cy="645874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624122" y="8895274"/>
            <a:ext cx="20375345" cy="2120169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624122" y="30971029"/>
            <a:ext cx="5315307" cy="1779055"/>
          </a:xfrm>
          <a:prstGeom prst="rect">
            <a:avLst/>
          </a:prstGeom>
        </p:spPr>
        <p:txBody>
          <a:bodyPr vert="horz" lIns="91440" tIns="45720" rIns="91440" bIns="45720" rtlCol="0" anchor="ctr"/>
          <a:lstStyle>
            <a:lvl1pPr algn="l">
              <a:defRPr sz="3100">
                <a:solidFill>
                  <a:schemeClr val="tx1">
                    <a:tint val="75000"/>
                  </a:schemeClr>
                </a:solidFill>
              </a:defRPr>
            </a:lvl1pPr>
          </a:lstStyle>
          <a:p>
            <a:fld id="{BB296AC4-D7E4-4E29-BFBE-A54F7131DF46}" type="datetimeFigureOut">
              <a:rPr kumimoji="1" lang="ja-JP" altLang="en-US" smtClean="0"/>
              <a:t>2025/3/3</a:t>
            </a:fld>
            <a:endParaRPr kumimoji="1" lang="ja-JP" altLang="en-US"/>
          </a:p>
        </p:txBody>
      </p:sp>
      <p:sp>
        <p:nvSpPr>
          <p:cNvPr id="5" name="Footer Placeholder 4"/>
          <p:cNvSpPr>
            <a:spLocks noGrp="1"/>
          </p:cNvSpPr>
          <p:nvPr>
            <p:ph type="ftr" sz="quarter" idx="3"/>
          </p:nvPr>
        </p:nvSpPr>
        <p:spPr>
          <a:xfrm>
            <a:off x="7825314" y="30971029"/>
            <a:ext cx="7972961" cy="1779055"/>
          </a:xfrm>
          <a:prstGeom prst="rect">
            <a:avLst/>
          </a:prstGeom>
        </p:spPr>
        <p:txBody>
          <a:bodyPr vert="horz" lIns="91440" tIns="45720" rIns="91440" bIns="45720" rtlCol="0" anchor="ctr"/>
          <a:lstStyle>
            <a:lvl1pPr algn="ctr">
              <a:defRPr sz="31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6684159" y="30971029"/>
            <a:ext cx="5315307" cy="1779055"/>
          </a:xfrm>
          <a:prstGeom prst="rect">
            <a:avLst/>
          </a:prstGeom>
        </p:spPr>
        <p:txBody>
          <a:bodyPr vert="horz" lIns="91440" tIns="45720" rIns="91440" bIns="45720" rtlCol="0" anchor="ctr"/>
          <a:lstStyle>
            <a:lvl1pPr algn="r">
              <a:defRPr sz="3100">
                <a:solidFill>
                  <a:schemeClr val="tx1">
                    <a:tint val="75000"/>
                  </a:schemeClr>
                </a:solidFill>
              </a:defRPr>
            </a:lvl1pPr>
          </a:lstStyle>
          <a:p>
            <a:fld id="{63402B23-4154-4A04-A80E-33AF48950B27}" type="slidenum">
              <a:rPr kumimoji="1" lang="ja-JP" altLang="en-US" smtClean="0"/>
              <a:t>‹#›</a:t>
            </a:fld>
            <a:endParaRPr kumimoji="1" lang="ja-JP" altLang="en-US"/>
          </a:p>
        </p:txBody>
      </p:sp>
    </p:spTree>
    <p:extLst>
      <p:ext uri="{BB962C8B-B14F-4D97-AF65-F5344CB8AC3E}">
        <p14:creationId xmlns:p14="http://schemas.microsoft.com/office/powerpoint/2010/main" val="26024147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362352" rtl="0" eaLnBrk="1" latinLnBrk="0" hangingPunct="1">
        <a:lnSpc>
          <a:spcPct val="90000"/>
        </a:lnSpc>
        <a:spcBef>
          <a:spcPct val="0"/>
        </a:spcBef>
        <a:buNone/>
        <a:defRPr kumimoji="1" sz="11367" kern="1200">
          <a:solidFill>
            <a:schemeClr val="tx1"/>
          </a:solidFill>
          <a:latin typeface="+mj-lt"/>
          <a:ea typeface="+mj-ea"/>
          <a:cs typeface="+mj-cs"/>
        </a:defRPr>
      </a:lvl1pPr>
    </p:titleStyle>
    <p:bodyStyle>
      <a:lvl1pPr marL="590588" indent="-590588" algn="l" defTabSz="2362352" rtl="0" eaLnBrk="1" latinLnBrk="0" hangingPunct="1">
        <a:lnSpc>
          <a:spcPct val="90000"/>
        </a:lnSpc>
        <a:spcBef>
          <a:spcPts val="2584"/>
        </a:spcBef>
        <a:buFont typeface="Arial" panose="020B0604020202020204" pitchFamily="34" charset="0"/>
        <a:buChar char="•"/>
        <a:defRPr kumimoji="1" sz="7234" kern="1200">
          <a:solidFill>
            <a:schemeClr val="tx1"/>
          </a:solidFill>
          <a:latin typeface="+mn-lt"/>
          <a:ea typeface="+mn-ea"/>
          <a:cs typeface="+mn-cs"/>
        </a:defRPr>
      </a:lvl1pPr>
      <a:lvl2pPr marL="1771764" indent="-590588" algn="l" defTabSz="2362352" rtl="0" eaLnBrk="1" latinLnBrk="0" hangingPunct="1">
        <a:lnSpc>
          <a:spcPct val="90000"/>
        </a:lnSpc>
        <a:spcBef>
          <a:spcPts val="1292"/>
        </a:spcBef>
        <a:buFont typeface="Arial" panose="020B0604020202020204" pitchFamily="34" charset="0"/>
        <a:buChar char="•"/>
        <a:defRPr kumimoji="1" sz="6200" kern="1200">
          <a:solidFill>
            <a:schemeClr val="tx1"/>
          </a:solidFill>
          <a:latin typeface="+mn-lt"/>
          <a:ea typeface="+mn-ea"/>
          <a:cs typeface="+mn-cs"/>
        </a:defRPr>
      </a:lvl2pPr>
      <a:lvl3pPr marL="2952941" indent="-590588" algn="l" defTabSz="2362352" rtl="0" eaLnBrk="1" latinLnBrk="0" hangingPunct="1">
        <a:lnSpc>
          <a:spcPct val="90000"/>
        </a:lnSpc>
        <a:spcBef>
          <a:spcPts val="1292"/>
        </a:spcBef>
        <a:buFont typeface="Arial" panose="020B0604020202020204" pitchFamily="34" charset="0"/>
        <a:buChar char="•"/>
        <a:defRPr kumimoji="1" sz="5167" kern="1200">
          <a:solidFill>
            <a:schemeClr val="tx1"/>
          </a:solidFill>
          <a:latin typeface="+mn-lt"/>
          <a:ea typeface="+mn-ea"/>
          <a:cs typeface="+mn-cs"/>
        </a:defRPr>
      </a:lvl3pPr>
      <a:lvl4pPr marL="4134117" indent="-590588" algn="l" defTabSz="2362352" rtl="0" eaLnBrk="1" latinLnBrk="0" hangingPunct="1">
        <a:lnSpc>
          <a:spcPct val="90000"/>
        </a:lnSpc>
        <a:spcBef>
          <a:spcPts val="1292"/>
        </a:spcBef>
        <a:buFont typeface="Arial" panose="020B0604020202020204" pitchFamily="34" charset="0"/>
        <a:buChar char="•"/>
        <a:defRPr kumimoji="1" sz="4650" kern="1200">
          <a:solidFill>
            <a:schemeClr val="tx1"/>
          </a:solidFill>
          <a:latin typeface="+mn-lt"/>
          <a:ea typeface="+mn-ea"/>
          <a:cs typeface="+mn-cs"/>
        </a:defRPr>
      </a:lvl4pPr>
      <a:lvl5pPr marL="5315293" indent="-590588" algn="l" defTabSz="2362352" rtl="0" eaLnBrk="1" latinLnBrk="0" hangingPunct="1">
        <a:lnSpc>
          <a:spcPct val="90000"/>
        </a:lnSpc>
        <a:spcBef>
          <a:spcPts val="1292"/>
        </a:spcBef>
        <a:buFont typeface="Arial" panose="020B0604020202020204" pitchFamily="34" charset="0"/>
        <a:buChar char="•"/>
        <a:defRPr kumimoji="1" sz="4650" kern="1200">
          <a:solidFill>
            <a:schemeClr val="tx1"/>
          </a:solidFill>
          <a:latin typeface="+mn-lt"/>
          <a:ea typeface="+mn-ea"/>
          <a:cs typeface="+mn-cs"/>
        </a:defRPr>
      </a:lvl5pPr>
      <a:lvl6pPr marL="6496469" indent="-590588" algn="l" defTabSz="2362352" rtl="0" eaLnBrk="1" latinLnBrk="0" hangingPunct="1">
        <a:lnSpc>
          <a:spcPct val="90000"/>
        </a:lnSpc>
        <a:spcBef>
          <a:spcPts val="1292"/>
        </a:spcBef>
        <a:buFont typeface="Arial" panose="020B0604020202020204" pitchFamily="34" charset="0"/>
        <a:buChar char="•"/>
        <a:defRPr kumimoji="1" sz="4650" kern="1200">
          <a:solidFill>
            <a:schemeClr val="tx1"/>
          </a:solidFill>
          <a:latin typeface="+mn-lt"/>
          <a:ea typeface="+mn-ea"/>
          <a:cs typeface="+mn-cs"/>
        </a:defRPr>
      </a:lvl6pPr>
      <a:lvl7pPr marL="7677645" indent="-590588" algn="l" defTabSz="2362352" rtl="0" eaLnBrk="1" latinLnBrk="0" hangingPunct="1">
        <a:lnSpc>
          <a:spcPct val="90000"/>
        </a:lnSpc>
        <a:spcBef>
          <a:spcPts val="1292"/>
        </a:spcBef>
        <a:buFont typeface="Arial" panose="020B0604020202020204" pitchFamily="34" charset="0"/>
        <a:buChar char="•"/>
        <a:defRPr kumimoji="1" sz="4650" kern="1200">
          <a:solidFill>
            <a:schemeClr val="tx1"/>
          </a:solidFill>
          <a:latin typeface="+mn-lt"/>
          <a:ea typeface="+mn-ea"/>
          <a:cs typeface="+mn-cs"/>
        </a:defRPr>
      </a:lvl7pPr>
      <a:lvl8pPr marL="8858822" indent="-590588" algn="l" defTabSz="2362352" rtl="0" eaLnBrk="1" latinLnBrk="0" hangingPunct="1">
        <a:lnSpc>
          <a:spcPct val="90000"/>
        </a:lnSpc>
        <a:spcBef>
          <a:spcPts val="1292"/>
        </a:spcBef>
        <a:buFont typeface="Arial" panose="020B0604020202020204" pitchFamily="34" charset="0"/>
        <a:buChar char="•"/>
        <a:defRPr kumimoji="1" sz="4650" kern="1200">
          <a:solidFill>
            <a:schemeClr val="tx1"/>
          </a:solidFill>
          <a:latin typeface="+mn-lt"/>
          <a:ea typeface="+mn-ea"/>
          <a:cs typeface="+mn-cs"/>
        </a:defRPr>
      </a:lvl8pPr>
      <a:lvl9pPr marL="10039998" indent="-590588" algn="l" defTabSz="2362352" rtl="0" eaLnBrk="1" latinLnBrk="0" hangingPunct="1">
        <a:lnSpc>
          <a:spcPct val="90000"/>
        </a:lnSpc>
        <a:spcBef>
          <a:spcPts val="1292"/>
        </a:spcBef>
        <a:buFont typeface="Arial" panose="020B0604020202020204" pitchFamily="34" charset="0"/>
        <a:buChar char="•"/>
        <a:defRPr kumimoji="1" sz="4650" kern="1200">
          <a:solidFill>
            <a:schemeClr val="tx1"/>
          </a:solidFill>
          <a:latin typeface="+mn-lt"/>
          <a:ea typeface="+mn-ea"/>
          <a:cs typeface="+mn-cs"/>
        </a:defRPr>
      </a:lvl9pPr>
    </p:bodyStyle>
    <p:otherStyle>
      <a:defPPr>
        <a:defRPr lang="en-US"/>
      </a:defPPr>
      <a:lvl1pPr marL="0" algn="l" defTabSz="2362352" rtl="0" eaLnBrk="1" latinLnBrk="0" hangingPunct="1">
        <a:defRPr kumimoji="1" sz="4650" kern="1200">
          <a:solidFill>
            <a:schemeClr val="tx1"/>
          </a:solidFill>
          <a:latin typeface="+mn-lt"/>
          <a:ea typeface="+mn-ea"/>
          <a:cs typeface="+mn-cs"/>
        </a:defRPr>
      </a:lvl1pPr>
      <a:lvl2pPr marL="1181176" algn="l" defTabSz="2362352" rtl="0" eaLnBrk="1" latinLnBrk="0" hangingPunct="1">
        <a:defRPr kumimoji="1" sz="4650" kern="1200">
          <a:solidFill>
            <a:schemeClr val="tx1"/>
          </a:solidFill>
          <a:latin typeface="+mn-lt"/>
          <a:ea typeface="+mn-ea"/>
          <a:cs typeface="+mn-cs"/>
        </a:defRPr>
      </a:lvl2pPr>
      <a:lvl3pPr marL="2362352" algn="l" defTabSz="2362352" rtl="0" eaLnBrk="1" latinLnBrk="0" hangingPunct="1">
        <a:defRPr kumimoji="1" sz="4650" kern="1200">
          <a:solidFill>
            <a:schemeClr val="tx1"/>
          </a:solidFill>
          <a:latin typeface="+mn-lt"/>
          <a:ea typeface="+mn-ea"/>
          <a:cs typeface="+mn-cs"/>
        </a:defRPr>
      </a:lvl3pPr>
      <a:lvl4pPr marL="3543529" algn="l" defTabSz="2362352" rtl="0" eaLnBrk="1" latinLnBrk="0" hangingPunct="1">
        <a:defRPr kumimoji="1" sz="4650" kern="1200">
          <a:solidFill>
            <a:schemeClr val="tx1"/>
          </a:solidFill>
          <a:latin typeface="+mn-lt"/>
          <a:ea typeface="+mn-ea"/>
          <a:cs typeface="+mn-cs"/>
        </a:defRPr>
      </a:lvl4pPr>
      <a:lvl5pPr marL="4724705" algn="l" defTabSz="2362352" rtl="0" eaLnBrk="1" latinLnBrk="0" hangingPunct="1">
        <a:defRPr kumimoji="1" sz="4650" kern="1200">
          <a:solidFill>
            <a:schemeClr val="tx1"/>
          </a:solidFill>
          <a:latin typeface="+mn-lt"/>
          <a:ea typeface="+mn-ea"/>
          <a:cs typeface="+mn-cs"/>
        </a:defRPr>
      </a:lvl5pPr>
      <a:lvl6pPr marL="5905881" algn="l" defTabSz="2362352" rtl="0" eaLnBrk="1" latinLnBrk="0" hangingPunct="1">
        <a:defRPr kumimoji="1" sz="4650" kern="1200">
          <a:solidFill>
            <a:schemeClr val="tx1"/>
          </a:solidFill>
          <a:latin typeface="+mn-lt"/>
          <a:ea typeface="+mn-ea"/>
          <a:cs typeface="+mn-cs"/>
        </a:defRPr>
      </a:lvl6pPr>
      <a:lvl7pPr marL="7087057" algn="l" defTabSz="2362352" rtl="0" eaLnBrk="1" latinLnBrk="0" hangingPunct="1">
        <a:defRPr kumimoji="1" sz="4650" kern="1200">
          <a:solidFill>
            <a:schemeClr val="tx1"/>
          </a:solidFill>
          <a:latin typeface="+mn-lt"/>
          <a:ea typeface="+mn-ea"/>
          <a:cs typeface="+mn-cs"/>
        </a:defRPr>
      </a:lvl7pPr>
      <a:lvl8pPr marL="8268233" algn="l" defTabSz="2362352" rtl="0" eaLnBrk="1" latinLnBrk="0" hangingPunct="1">
        <a:defRPr kumimoji="1" sz="4650" kern="1200">
          <a:solidFill>
            <a:schemeClr val="tx1"/>
          </a:solidFill>
          <a:latin typeface="+mn-lt"/>
          <a:ea typeface="+mn-ea"/>
          <a:cs typeface="+mn-cs"/>
        </a:defRPr>
      </a:lvl8pPr>
      <a:lvl9pPr marL="9449410" algn="l" defTabSz="2362352" rtl="0" eaLnBrk="1" latinLnBrk="0" hangingPunct="1">
        <a:defRPr kumimoji="1" sz="46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tel:023-622-3214" TargetMode="External"/><Relationship Id="rId7" Type="http://schemas.openxmlformats.org/officeDocument/2006/relationships/image" Target="../media/image4.png"/><Relationship Id="rId2" Type="http://schemas.openxmlformats.org/officeDocument/2006/relationships/hyperlink" Target="https://www.meijiyasuda.co.jp/"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9">
            <a:extLst>
              <a:ext uri="{FF2B5EF4-FFF2-40B4-BE49-F238E27FC236}">
                <a16:creationId xmlns:a16="http://schemas.microsoft.com/office/drawing/2014/main" id="{CDB15DF4-8730-C589-F75B-A12DE4A8BFCC}"/>
              </a:ext>
            </a:extLst>
          </p:cNvPr>
          <p:cNvGraphicFramePr>
            <a:graphicFrameLocks noGrp="1"/>
          </p:cNvGraphicFramePr>
          <p:nvPr>
            <p:extLst>
              <p:ext uri="{D42A27DB-BD31-4B8C-83A1-F6EECF244321}">
                <p14:modId xmlns:p14="http://schemas.microsoft.com/office/powerpoint/2010/main" val="3274009240"/>
              </p:ext>
            </p:extLst>
          </p:nvPr>
        </p:nvGraphicFramePr>
        <p:xfrm>
          <a:off x="-81885" y="1088531"/>
          <a:ext cx="23705233" cy="13026495"/>
        </p:xfrm>
        <a:graphic>
          <a:graphicData uri="http://schemas.openxmlformats.org/drawingml/2006/table">
            <a:tbl>
              <a:tblPr firstRow="1" bandRow="1">
                <a:tableStyleId>{5C22544A-7EE6-4342-B048-85BDC9FD1C3A}</a:tableStyleId>
              </a:tblPr>
              <a:tblGrid>
                <a:gridCol w="23705233">
                  <a:extLst>
                    <a:ext uri="{9D8B030D-6E8A-4147-A177-3AD203B41FA5}">
                      <a16:colId xmlns:a16="http://schemas.microsoft.com/office/drawing/2014/main" val="4228556795"/>
                    </a:ext>
                  </a:extLst>
                </a:gridCol>
              </a:tblGrid>
              <a:tr h="12154185">
                <a:tc>
                  <a:txBody>
                    <a:bodyPr/>
                    <a:lstStyle/>
                    <a:p>
                      <a:r>
                        <a:rPr kumimoji="1" lang="ja-JP" altLang="en-US" sz="6600" b="1" dirty="0">
                          <a:solidFill>
                            <a:schemeClr val="tx1"/>
                          </a:solidFill>
                          <a:latin typeface="Meiryo UI" panose="020B0604030504040204" pitchFamily="50" charset="-128"/>
                          <a:ea typeface="Meiryo UI" panose="020B0604030504040204" pitchFamily="50" charset="-128"/>
                        </a:rPr>
                        <a:t>★ 応募方法</a:t>
                      </a:r>
                      <a:endParaRPr kumimoji="1" lang="en-US" altLang="ja-JP" sz="6600" b="1" dirty="0">
                        <a:solidFill>
                          <a:schemeClr val="tx1"/>
                        </a:solidFill>
                        <a:latin typeface="Meiryo UI" panose="020B0604030504040204" pitchFamily="50" charset="-128"/>
                        <a:ea typeface="Meiryo UI" panose="020B0604030504040204" pitchFamily="50" charset="-128"/>
                      </a:endParaRPr>
                    </a:p>
                    <a:p>
                      <a:r>
                        <a:rPr kumimoji="1" lang="ja-JP" altLang="en-US" sz="4400" b="1" dirty="0">
                          <a:solidFill>
                            <a:schemeClr val="tx1"/>
                          </a:solidFill>
                          <a:latin typeface="Meiryo UI" panose="020B0604030504040204" pitchFamily="50" charset="-128"/>
                          <a:ea typeface="Meiryo UI" panose="020B0604030504040204" pitchFamily="50" charset="-128"/>
                        </a:rPr>
                        <a:t>　</a:t>
                      </a:r>
                      <a:r>
                        <a:rPr kumimoji="1" lang="ja-JP" altLang="en-US" sz="4800" b="0" kern="1200" dirty="0">
                          <a:solidFill>
                            <a:schemeClr val="tx1"/>
                          </a:solidFill>
                          <a:latin typeface="Meiryo UI" panose="020B0604030504040204" pitchFamily="50" charset="-128"/>
                          <a:ea typeface="Meiryo UI" panose="020B0604030504040204" pitchFamily="50" charset="-128"/>
                          <a:cs typeface="+mn-cs"/>
                        </a:rPr>
                        <a:t>以下の応募欄または二次元コードから</a:t>
                      </a:r>
                      <a:endParaRPr kumimoji="1" lang="en-US" altLang="ja-JP" sz="4800" b="0" kern="1200" dirty="0">
                        <a:solidFill>
                          <a:schemeClr val="tx1"/>
                        </a:solidFill>
                        <a:latin typeface="Meiryo UI" panose="020B0604030504040204" pitchFamily="50" charset="-128"/>
                        <a:ea typeface="Meiryo UI" panose="020B0604030504040204" pitchFamily="50" charset="-128"/>
                        <a:cs typeface="+mn-cs"/>
                      </a:endParaRPr>
                    </a:p>
                    <a:p>
                      <a:r>
                        <a:rPr kumimoji="1" lang="ja-JP" altLang="en-US" sz="4800" b="0" kern="1200" dirty="0">
                          <a:solidFill>
                            <a:schemeClr val="tx1"/>
                          </a:solidFill>
                          <a:latin typeface="Meiryo UI" panose="020B0604030504040204" pitchFamily="50" charset="-128"/>
                          <a:ea typeface="Meiryo UI" panose="020B0604030504040204" pitchFamily="50" charset="-128"/>
                          <a:cs typeface="+mn-cs"/>
                        </a:rPr>
                        <a:t>　</a:t>
                      </a:r>
                      <a:r>
                        <a:rPr kumimoji="1" lang="ja-JP" altLang="en-US" sz="4800" b="0" dirty="0">
                          <a:solidFill>
                            <a:schemeClr val="tx1"/>
                          </a:solidFill>
                          <a:latin typeface="Meiryo UI" panose="020B0604030504040204" pitchFamily="50" charset="-128"/>
                          <a:ea typeface="Meiryo UI" panose="020B0604030504040204" pitchFamily="50" charset="-128"/>
                        </a:rPr>
                        <a:t>アンケートにお答えいただいた方の中から抽選で</a:t>
                      </a:r>
                      <a:endParaRPr kumimoji="1" lang="en-US" altLang="ja-JP" sz="4800" b="0" dirty="0">
                        <a:solidFill>
                          <a:schemeClr val="tx1"/>
                        </a:solidFill>
                        <a:latin typeface="Meiryo UI" panose="020B0604030504040204" pitchFamily="50" charset="-128"/>
                        <a:ea typeface="Meiryo UI" panose="020B0604030504040204" pitchFamily="50" charset="-128"/>
                      </a:endParaRPr>
                    </a:p>
                    <a:p>
                      <a:r>
                        <a:rPr kumimoji="1" lang="ja-JP" altLang="en-US" sz="4800" b="0" dirty="0">
                          <a:solidFill>
                            <a:schemeClr val="tx1"/>
                          </a:solidFill>
                          <a:latin typeface="Meiryo UI" panose="020B0604030504040204" pitchFamily="50" charset="-128"/>
                          <a:ea typeface="Meiryo UI" panose="020B0604030504040204" pitchFamily="50" charset="-128"/>
                        </a:rPr>
                        <a:t>　</a:t>
                      </a:r>
                      <a:r>
                        <a:rPr kumimoji="1" lang="en-US" altLang="ja-JP" sz="4800" b="0" dirty="0">
                          <a:solidFill>
                            <a:schemeClr val="tx1"/>
                          </a:solidFill>
                          <a:latin typeface="Meiryo UI" panose="020B0604030504040204" pitchFamily="50" charset="-128"/>
                          <a:ea typeface="Meiryo UI" panose="020B0604030504040204" pitchFamily="50" charset="-128"/>
                        </a:rPr>
                        <a:t>330</a:t>
                      </a:r>
                      <a:r>
                        <a:rPr kumimoji="1" lang="ja-JP" altLang="en-US" sz="4800" b="0" dirty="0">
                          <a:solidFill>
                            <a:schemeClr val="tx1"/>
                          </a:solidFill>
                          <a:latin typeface="Meiryo UI" panose="020B0604030504040204" pitchFamily="50" charset="-128"/>
                          <a:ea typeface="Meiryo UI" panose="020B0604030504040204" pitchFamily="50" charset="-128"/>
                        </a:rPr>
                        <a:t>名様に豪華応援グッズを、</a:t>
                      </a:r>
                      <a:r>
                        <a:rPr kumimoji="1" lang="en-US" altLang="ja-JP" sz="4800" b="0" dirty="0">
                          <a:solidFill>
                            <a:schemeClr val="tx1"/>
                          </a:solidFill>
                          <a:latin typeface="Meiryo UI" panose="020B0604030504040204" pitchFamily="50" charset="-128"/>
                          <a:ea typeface="Meiryo UI" panose="020B0604030504040204" pitchFamily="50" charset="-128"/>
                        </a:rPr>
                        <a:t>5,000</a:t>
                      </a:r>
                      <a:r>
                        <a:rPr kumimoji="1" lang="ja-JP" altLang="en-US" sz="4800" b="0" dirty="0">
                          <a:solidFill>
                            <a:schemeClr val="tx1"/>
                          </a:solidFill>
                          <a:latin typeface="Meiryo UI" panose="020B0604030504040204" pitchFamily="50" charset="-128"/>
                          <a:ea typeface="Meiryo UI" panose="020B0604030504040204" pitchFamily="50" charset="-128"/>
                        </a:rPr>
                        <a:t>名様に勝利賞をプレゼント</a:t>
                      </a:r>
                      <a:r>
                        <a:rPr kumimoji="1" lang="en-US" altLang="ja-JP" sz="4800" b="0" dirty="0">
                          <a:solidFill>
                            <a:schemeClr val="tx1"/>
                          </a:solidFill>
                          <a:latin typeface="Meiryo UI" panose="020B0604030504040204" pitchFamily="50" charset="-128"/>
                          <a:ea typeface="Meiryo UI" panose="020B0604030504040204" pitchFamily="50" charset="-128"/>
                        </a:rPr>
                        <a:t>!!</a:t>
                      </a:r>
                    </a:p>
                    <a:p>
                      <a:r>
                        <a:rPr kumimoji="1" lang="ja-JP" altLang="en-US" sz="4800" b="0" dirty="0">
                          <a:solidFill>
                            <a:schemeClr val="tx1"/>
                          </a:solidFill>
                          <a:latin typeface="Meiryo UI" panose="020B0604030504040204" pitchFamily="50" charset="-128"/>
                          <a:ea typeface="Meiryo UI" panose="020B0604030504040204" pitchFamily="50" charset="-128"/>
                        </a:rPr>
                        <a:t>　　</a:t>
                      </a:r>
                      <a:endParaRPr kumimoji="1" lang="en-US" altLang="ja-JP" sz="4800" b="0" dirty="0">
                        <a:solidFill>
                          <a:schemeClr val="tx1"/>
                        </a:solidFill>
                        <a:latin typeface="Meiryo UI" panose="020B0604030504040204" pitchFamily="50" charset="-128"/>
                        <a:ea typeface="Meiryo UI" panose="020B0604030504040204" pitchFamily="50" charset="-128"/>
                      </a:endParaRPr>
                    </a:p>
                    <a:p>
                      <a:endParaRPr kumimoji="1" lang="en-US" altLang="ja-JP" sz="4800" b="0" dirty="0">
                        <a:solidFill>
                          <a:schemeClr val="tx1"/>
                        </a:solidFill>
                        <a:latin typeface="Meiryo UI" panose="020B0604030504040204" pitchFamily="50" charset="-128"/>
                        <a:ea typeface="Meiryo UI" panose="020B0604030504040204" pitchFamily="50" charset="-128"/>
                      </a:endParaRPr>
                    </a:p>
                    <a:p>
                      <a:endParaRPr kumimoji="1" lang="en-US" altLang="ja-JP" sz="4800" b="0" dirty="0">
                        <a:solidFill>
                          <a:schemeClr val="tx1"/>
                        </a:solidFill>
                        <a:latin typeface="Meiryo UI" panose="020B0604030504040204" pitchFamily="50" charset="-128"/>
                        <a:ea typeface="Meiryo UI" panose="020B0604030504040204" pitchFamily="50" charset="-128"/>
                      </a:endParaRPr>
                    </a:p>
                    <a:p>
                      <a:endParaRPr kumimoji="1" lang="en-US" altLang="ja-JP" sz="4800" b="0" dirty="0">
                        <a:solidFill>
                          <a:schemeClr val="tx1"/>
                        </a:solidFill>
                        <a:latin typeface="Meiryo UI" panose="020B0604030504040204" pitchFamily="50" charset="-128"/>
                        <a:ea typeface="Meiryo UI" panose="020B0604030504040204" pitchFamily="50" charset="-128"/>
                      </a:endParaRPr>
                    </a:p>
                    <a:p>
                      <a:endParaRPr kumimoji="1" lang="en-US" altLang="ja-JP" sz="4800" b="0" dirty="0">
                        <a:solidFill>
                          <a:schemeClr val="tx1"/>
                        </a:solidFill>
                        <a:latin typeface="Meiryo UI" panose="020B0604030504040204" pitchFamily="50" charset="-128"/>
                        <a:ea typeface="Meiryo UI" panose="020B0604030504040204" pitchFamily="50" charset="-128"/>
                      </a:endParaRPr>
                    </a:p>
                    <a:p>
                      <a:endParaRPr kumimoji="1" lang="en-US" altLang="ja-JP" sz="4800" b="0" dirty="0">
                        <a:solidFill>
                          <a:schemeClr val="tx1"/>
                        </a:solidFill>
                        <a:latin typeface="Meiryo UI" panose="020B0604030504040204" pitchFamily="50" charset="-128"/>
                        <a:ea typeface="Meiryo UI" panose="020B0604030504040204" pitchFamily="50" charset="-128"/>
                      </a:endParaRPr>
                    </a:p>
                    <a:p>
                      <a:endParaRPr kumimoji="1" lang="en-US" altLang="ja-JP" sz="4800" b="0" dirty="0">
                        <a:solidFill>
                          <a:schemeClr val="tx1"/>
                        </a:solidFill>
                        <a:latin typeface="Meiryo UI" panose="020B0604030504040204" pitchFamily="50" charset="-128"/>
                        <a:ea typeface="Meiryo UI" panose="020B0604030504040204" pitchFamily="50" charset="-128"/>
                      </a:endParaRPr>
                    </a:p>
                    <a:p>
                      <a:endParaRPr kumimoji="1" lang="en-US" altLang="ja-JP" sz="4800" b="0" dirty="0">
                        <a:solidFill>
                          <a:schemeClr val="tx1"/>
                        </a:solidFill>
                        <a:latin typeface="Meiryo UI" panose="020B0604030504040204" pitchFamily="50" charset="-128"/>
                        <a:ea typeface="Meiryo UI" panose="020B0604030504040204" pitchFamily="50" charset="-128"/>
                      </a:endParaRPr>
                    </a:p>
                    <a:p>
                      <a:endParaRPr kumimoji="1" lang="en-US" altLang="ja-JP" sz="4800" b="0" dirty="0">
                        <a:solidFill>
                          <a:schemeClr val="tx1"/>
                        </a:solidFill>
                        <a:latin typeface="Meiryo UI" panose="020B0604030504040204" pitchFamily="50" charset="-128"/>
                        <a:ea typeface="Meiryo UI" panose="020B0604030504040204" pitchFamily="50" charset="-128"/>
                      </a:endParaRPr>
                    </a:p>
                    <a:p>
                      <a:endParaRPr kumimoji="1" lang="en-US" altLang="ja-JP" sz="4800" b="0" dirty="0">
                        <a:solidFill>
                          <a:schemeClr val="tx1"/>
                        </a:solidFill>
                        <a:latin typeface="Meiryo UI" panose="020B0604030504040204" pitchFamily="50" charset="-128"/>
                        <a:ea typeface="Meiryo UI" panose="020B0604030504040204" pitchFamily="50" charset="-128"/>
                      </a:endParaRPr>
                    </a:p>
                    <a:p>
                      <a:endParaRPr kumimoji="1" lang="en-US" altLang="ja-JP" sz="4800" b="0" dirty="0">
                        <a:solidFill>
                          <a:schemeClr val="tx1"/>
                        </a:solidFill>
                        <a:latin typeface="Meiryo UI" panose="020B0604030504040204" pitchFamily="50" charset="-128"/>
                        <a:ea typeface="Meiryo UI" panose="020B0604030504040204" pitchFamily="50" charset="-128"/>
                      </a:endParaRPr>
                    </a:p>
                    <a:p>
                      <a:endParaRPr kumimoji="1" lang="en-US" altLang="ja-JP" sz="4800" b="0" dirty="0">
                        <a:solidFill>
                          <a:schemeClr val="tx1"/>
                        </a:solidFill>
                        <a:latin typeface="Meiryo UI" panose="020B0604030504040204" pitchFamily="50" charset="-128"/>
                        <a:ea typeface="Meiryo UI" panose="020B0604030504040204" pitchFamily="50" charset="-128"/>
                      </a:endParaRPr>
                    </a:p>
                  </a:txBody>
                  <a:tcPr marL="720000" marR="180000">
                    <a:solidFill>
                      <a:schemeClr val="accent1">
                        <a:lumMod val="20000"/>
                        <a:lumOff val="80000"/>
                      </a:schemeClr>
                    </a:solidFill>
                  </a:tcPr>
                </a:tc>
                <a:extLst>
                  <a:ext uri="{0D108BD9-81ED-4DB2-BD59-A6C34878D82A}">
                    <a16:rowId xmlns:a16="http://schemas.microsoft.com/office/drawing/2014/main" val="3598139345"/>
                  </a:ext>
                </a:extLst>
              </a:tr>
              <a:tr h="872310">
                <a:tc>
                  <a:txBody>
                    <a:bodyPr/>
                    <a:lstStyle/>
                    <a:p>
                      <a:endParaRPr kumimoji="1" lang="en-US" altLang="ja-JP" sz="4800" b="0" dirty="0">
                        <a:solidFill>
                          <a:schemeClr val="tx1"/>
                        </a:solidFill>
                        <a:latin typeface="Meiryo UI" panose="020B0604030504040204" pitchFamily="50" charset="-128"/>
                        <a:ea typeface="Meiryo UI" panose="020B0604030504040204" pitchFamily="50" charset="-128"/>
                      </a:endParaRPr>
                    </a:p>
                  </a:txBody>
                  <a:tcPr marL="720000" marR="180000">
                    <a:solidFill>
                      <a:schemeClr val="accent1">
                        <a:lumMod val="20000"/>
                        <a:lumOff val="80000"/>
                      </a:schemeClr>
                    </a:solidFill>
                  </a:tcPr>
                </a:tc>
                <a:extLst>
                  <a:ext uri="{0D108BD9-81ED-4DB2-BD59-A6C34878D82A}">
                    <a16:rowId xmlns:a16="http://schemas.microsoft.com/office/drawing/2014/main" val="586268596"/>
                  </a:ext>
                </a:extLst>
              </a:tr>
            </a:tbl>
          </a:graphicData>
        </a:graphic>
      </p:graphicFrame>
      <p:graphicFrame>
        <p:nvGraphicFramePr>
          <p:cNvPr id="10" name="表 9">
            <a:extLst>
              <a:ext uri="{FF2B5EF4-FFF2-40B4-BE49-F238E27FC236}">
                <a16:creationId xmlns:a16="http://schemas.microsoft.com/office/drawing/2014/main" id="{2084D3FC-ADAD-F6A5-5E26-36F21C8C3ED3}"/>
              </a:ext>
            </a:extLst>
          </p:cNvPr>
          <p:cNvGraphicFramePr>
            <a:graphicFrameLocks noGrp="1"/>
          </p:cNvGraphicFramePr>
          <p:nvPr>
            <p:extLst>
              <p:ext uri="{D42A27DB-BD31-4B8C-83A1-F6EECF244321}">
                <p14:modId xmlns:p14="http://schemas.microsoft.com/office/powerpoint/2010/main" val="1907105414"/>
              </p:ext>
            </p:extLst>
          </p:nvPr>
        </p:nvGraphicFramePr>
        <p:xfrm>
          <a:off x="-63911" y="11249939"/>
          <a:ext cx="23705233" cy="9871922"/>
        </p:xfrm>
        <a:graphic>
          <a:graphicData uri="http://schemas.openxmlformats.org/drawingml/2006/table">
            <a:tbl>
              <a:tblPr firstRow="1" bandRow="1">
                <a:tableStyleId>{5C22544A-7EE6-4342-B048-85BDC9FD1C3A}</a:tableStyleId>
              </a:tblPr>
              <a:tblGrid>
                <a:gridCol w="23705233">
                  <a:extLst>
                    <a:ext uri="{9D8B030D-6E8A-4147-A177-3AD203B41FA5}">
                      <a16:colId xmlns:a16="http://schemas.microsoft.com/office/drawing/2014/main" val="4228556795"/>
                    </a:ext>
                  </a:extLst>
                </a:gridCol>
              </a:tblGrid>
              <a:tr h="9871922">
                <a:tc>
                  <a:txBody>
                    <a:bodyPr/>
                    <a:lstStyle/>
                    <a:p>
                      <a:pPr algn="l"/>
                      <a:endParaRPr kumimoji="1" lang="en-US" altLang="ja-JP" sz="6600" b="1" dirty="0">
                        <a:solidFill>
                          <a:schemeClr val="tx1"/>
                        </a:solidFill>
                        <a:latin typeface="Meiryo UI" panose="020B0604030504040204" pitchFamily="50" charset="-128"/>
                        <a:ea typeface="Meiryo UI" panose="020B0604030504040204" pitchFamily="50" charset="-128"/>
                      </a:endParaRPr>
                    </a:p>
                    <a:p>
                      <a:pPr algn="l"/>
                      <a:r>
                        <a:rPr kumimoji="1" lang="ja-JP" altLang="en-US" sz="6600" b="1" dirty="0">
                          <a:solidFill>
                            <a:schemeClr val="tx1"/>
                          </a:solidFill>
                          <a:latin typeface="Meiryo UI" panose="020B0604030504040204" pitchFamily="50" charset="-128"/>
                          <a:ea typeface="Meiryo UI" panose="020B0604030504040204" pitchFamily="50" charset="-128"/>
                        </a:rPr>
                        <a:t>　　　　　★セカンドチャンス！</a:t>
                      </a:r>
                      <a:endParaRPr kumimoji="1" lang="en-US" altLang="ja-JP" sz="6600" b="1" dirty="0">
                        <a:solidFill>
                          <a:schemeClr val="tx1"/>
                        </a:solidFill>
                        <a:latin typeface="Meiryo UI" panose="020B0604030504040204" pitchFamily="50" charset="-128"/>
                        <a:ea typeface="Meiryo UI" panose="020B0604030504040204" pitchFamily="50" charset="-128"/>
                      </a:endParaRPr>
                    </a:p>
                    <a:p>
                      <a:pPr marL="0" marR="0" lvl="0" indent="0" algn="l" defTabSz="2362352"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二次元コードからアンケートにお答えいただいた方には抽選でセカンドチャンス！</a:t>
                      </a:r>
                      <a:endParaRPr kumimoji="1" lang="en-US" altLang="ja-JP" sz="4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2362352"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6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6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6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1" lang="ja-JP" altLang="en-US" sz="6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日（土）レノファ山口戦</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（予定）</a:t>
                      </a:r>
                      <a:r>
                        <a:rPr kumimoji="1" lang="ja-JP" altLang="en-US" sz="6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ピッチサイドシート</a:t>
                      </a:r>
                      <a:r>
                        <a:rPr kumimoji="1" lang="ja-JP" altLang="en-US" sz="4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a:t>
                      </a:r>
                      <a:r>
                        <a:rPr kumimoji="1" lang="ja-JP" altLang="en-US" sz="6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4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2362352"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4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ペア</a:t>
                      </a:r>
                      <a:r>
                        <a:rPr kumimoji="1" lang="en-US" altLang="ja-JP" sz="4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4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組（</a:t>
                      </a:r>
                      <a:r>
                        <a:rPr kumimoji="1" lang="en-US" altLang="ja-JP" sz="4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4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名様）に当たります</a:t>
                      </a:r>
                      <a:r>
                        <a:rPr kumimoji="1" lang="en-US" altLang="ja-JP" sz="4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2362352"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バックスタンド側のタッチライン近くで観戦。選手のプレイを間近に、選手の　　　　　</a:t>
                      </a: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2362352"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声やボールを蹴る音、芝生の匂いをダイレクトに体感できるシートです</a:t>
                      </a: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2362352" rtl="0" eaLnBrk="1" fontAlgn="auto" latinLnBrk="0" hangingPunct="1">
                        <a:lnSpc>
                          <a:spcPct val="100000"/>
                        </a:lnSpc>
                        <a:spcBef>
                          <a:spcPts val="0"/>
                        </a:spcBef>
                        <a:spcAft>
                          <a:spcPts val="0"/>
                        </a:spcAft>
                        <a:buClrTx/>
                        <a:buSzTx/>
                        <a:buFontTx/>
                        <a:buNone/>
                        <a:tabLst/>
                        <a:defRPr/>
                      </a:pPr>
                      <a:endParaRPr kumimoji="1" lang="en-US" altLang="ja-JP" sz="4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2362352" rtl="0" eaLnBrk="1" fontAlgn="auto" latinLnBrk="0" hangingPunct="1">
                        <a:lnSpc>
                          <a:spcPct val="100000"/>
                        </a:lnSpc>
                        <a:spcBef>
                          <a:spcPts val="0"/>
                        </a:spcBef>
                        <a:spcAft>
                          <a:spcPts val="0"/>
                        </a:spcAft>
                        <a:buClrTx/>
                        <a:buSzTx/>
                        <a:buFontTx/>
                        <a:buNone/>
                        <a:tabLst/>
                        <a:defRPr/>
                      </a:pPr>
                      <a:endParaRPr kumimoji="1" lang="en-US" altLang="ja-JP" sz="4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2362352"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a:p>
                      <a:pPr marL="0" marR="0" lvl="0" indent="0" algn="l" defTabSz="2362352"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2362352" rtl="0" eaLnBrk="1" fontAlgn="auto" latinLnBrk="0" hangingPunct="1">
                        <a:lnSpc>
                          <a:spcPct val="100000"/>
                        </a:lnSpc>
                        <a:spcBef>
                          <a:spcPts val="0"/>
                        </a:spcBef>
                        <a:spcAft>
                          <a:spcPts val="0"/>
                        </a:spcAft>
                        <a:buClrTx/>
                        <a:buSzTx/>
                        <a:buFontTx/>
                        <a:buNone/>
                        <a:tabLst/>
                        <a:defRPr/>
                      </a:pPr>
                      <a:endParaRPr kumimoji="1" lang="en-US" altLang="ja-JP" sz="4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720000" marR="180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598139345"/>
                  </a:ext>
                </a:extLst>
              </a:tr>
            </a:tbl>
          </a:graphicData>
        </a:graphic>
      </p:graphicFrame>
      <p:sp>
        <p:nvSpPr>
          <p:cNvPr id="8" name="吹き出し: 四角形 7">
            <a:extLst>
              <a:ext uri="{FF2B5EF4-FFF2-40B4-BE49-F238E27FC236}">
                <a16:creationId xmlns:a16="http://schemas.microsoft.com/office/drawing/2014/main" id="{6DF5FF4C-F60D-38C3-C8E9-41823D91CF75}"/>
              </a:ext>
            </a:extLst>
          </p:cNvPr>
          <p:cNvSpPr/>
          <p:nvPr/>
        </p:nvSpPr>
        <p:spPr>
          <a:xfrm>
            <a:off x="28673516" y="24256093"/>
            <a:ext cx="8153400" cy="4524315"/>
          </a:xfrm>
          <a:prstGeom prst="wedgeRectCallout">
            <a:avLst>
              <a:gd name="adj1" fmla="val 22636"/>
              <a:gd name="adj2" fmla="val -73674"/>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4800" dirty="0">
                <a:solidFill>
                  <a:srgbClr val="C00000"/>
                </a:solidFill>
              </a:rPr>
              <a:t>二次元コード表示エリア</a:t>
            </a:r>
            <a:endParaRPr kumimoji="1" lang="en-US" altLang="ja-JP" sz="4800" dirty="0">
              <a:solidFill>
                <a:srgbClr val="C00000"/>
              </a:solidFill>
            </a:endParaRPr>
          </a:p>
          <a:p>
            <a:pPr algn="ctr"/>
            <a:endParaRPr kumimoji="1" lang="en-US" altLang="ja-JP" sz="4800" dirty="0">
              <a:solidFill>
                <a:srgbClr val="C00000"/>
              </a:solidFill>
            </a:endParaRPr>
          </a:p>
          <a:p>
            <a:pPr algn="ctr"/>
            <a:r>
              <a:rPr kumimoji="1" lang="en-US" altLang="ja-JP" sz="4800" dirty="0">
                <a:solidFill>
                  <a:srgbClr val="C00000"/>
                </a:solidFill>
              </a:rPr>
              <a:t>※</a:t>
            </a:r>
            <a:r>
              <a:rPr kumimoji="1" lang="ja-JP" altLang="en-US" sz="4800" dirty="0">
                <a:solidFill>
                  <a:srgbClr val="C00000"/>
                </a:solidFill>
              </a:rPr>
              <a:t>ここに白抜きのスペースを</a:t>
            </a:r>
            <a:endParaRPr kumimoji="1" lang="en-US" altLang="ja-JP" sz="4800" dirty="0">
              <a:solidFill>
                <a:srgbClr val="C00000"/>
              </a:solidFill>
            </a:endParaRPr>
          </a:p>
          <a:p>
            <a:pPr algn="ctr"/>
            <a:r>
              <a:rPr kumimoji="1" lang="ja-JP" altLang="en-US" sz="4800" dirty="0">
                <a:solidFill>
                  <a:srgbClr val="C00000"/>
                </a:solidFill>
              </a:rPr>
              <a:t>作成してください</a:t>
            </a:r>
            <a:endParaRPr kumimoji="1" lang="en-US" altLang="ja-JP" sz="4800" dirty="0">
              <a:solidFill>
                <a:srgbClr val="C00000"/>
              </a:solidFill>
            </a:endParaRPr>
          </a:p>
          <a:p>
            <a:pPr algn="ctr"/>
            <a:r>
              <a:rPr kumimoji="1" lang="en-US" altLang="ja-JP" sz="4800" dirty="0">
                <a:solidFill>
                  <a:srgbClr val="C00000"/>
                </a:solidFill>
              </a:rPr>
              <a:t>(</a:t>
            </a:r>
            <a:r>
              <a:rPr kumimoji="1" lang="ja-JP" altLang="en-US" sz="4800" dirty="0">
                <a:solidFill>
                  <a:srgbClr val="C00000"/>
                </a:solidFill>
              </a:rPr>
              <a:t>位置の変更はできません</a:t>
            </a:r>
            <a:r>
              <a:rPr kumimoji="1" lang="en-US" altLang="ja-JP" sz="4800" dirty="0">
                <a:solidFill>
                  <a:srgbClr val="C00000"/>
                </a:solidFill>
              </a:rPr>
              <a:t>)</a:t>
            </a:r>
            <a:endParaRPr kumimoji="1" lang="ja-JP" altLang="en-US" sz="4800" dirty="0">
              <a:solidFill>
                <a:srgbClr val="C00000"/>
              </a:solidFill>
            </a:endParaRPr>
          </a:p>
        </p:txBody>
      </p:sp>
      <p:sp>
        <p:nvSpPr>
          <p:cNvPr id="2" name="矢印: 五方向 1">
            <a:extLst>
              <a:ext uri="{FF2B5EF4-FFF2-40B4-BE49-F238E27FC236}">
                <a16:creationId xmlns:a16="http://schemas.microsoft.com/office/drawing/2014/main" id="{05DAA743-F88F-04FC-2732-9A57E69A027E}"/>
              </a:ext>
            </a:extLst>
          </p:cNvPr>
          <p:cNvSpPr/>
          <p:nvPr/>
        </p:nvSpPr>
        <p:spPr>
          <a:xfrm>
            <a:off x="-81645" y="-45720"/>
            <a:ext cx="2057400" cy="1107996"/>
          </a:xfrm>
          <a:prstGeom prst="homePlate">
            <a:avLst>
              <a:gd name="adj" fmla="val 76975"/>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3" name="矢印: 山形 2">
            <a:extLst>
              <a:ext uri="{FF2B5EF4-FFF2-40B4-BE49-F238E27FC236}">
                <a16:creationId xmlns:a16="http://schemas.microsoft.com/office/drawing/2014/main" id="{997DEEB5-A3C2-E954-8603-2323DF8CF925}"/>
              </a:ext>
            </a:extLst>
          </p:cNvPr>
          <p:cNvSpPr/>
          <p:nvPr/>
        </p:nvSpPr>
        <p:spPr>
          <a:xfrm>
            <a:off x="1465127" y="-18011"/>
            <a:ext cx="17016837" cy="1080701"/>
          </a:xfrm>
          <a:prstGeom prst="chevron">
            <a:avLst>
              <a:gd name="adj" fmla="val 9126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45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92183E69-41FA-621C-4E9C-D2A92B3E97FC}"/>
              </a:ext>
            </a:extLst>
          </p:cNvPr>
          <p:cNvSpPr txBox="1"/>
          <p:nvPr/>
        </p:nvSpPr>
        <p:spPr>
          <a:xfrm>
            <a:off x="2626224" y="-73015"/>
            <a:ext cx="19158812" cy="1107996"/>
          </a:xfrm>
          <a:prstGeom prst="rect">
            <a:avLst/>
          </a:prstGeom>
          <a:noFill/>
        </p:spPr>
        <p:txBody>
          <a:bodyPr wrap="square" rtlCol="0">
            <a:spAutoFit/>
          </a:bodyPr>
          <a:lstStyle/>
          <a:p>
            <a:r>
              <a:rPr kumimoji="1" lang="ja-JP" altLang="en-US" sz="6600" b="1" dirty="0">
                <a:solidFill>
                  <a:schemeClr val="bg1"/>
                </a:solidFill>
                <a:latin typeface="Meiryo UI" panose="020B0604030504040204" pitchFamily="50" charset="-128"/>
                <a:ea typeface="Meiryo UI" panose="020B0604030504040204" pitchFamily="50" charset="-128"/>
              </a:rPr>
              <a:t>キャンペーン詳細・応募方法</a:t>
            </a:r>
          </a:p>
        </p:txBody>
      </p:sp>
      <p:graphicFrame>
        <p:nvGraphicFramePr>
          <p:cNvPr id="14" name="表 13">
            <a:extLst>
              <a:ext uri="{FF2B5EF4-FFF2-40B4-BE49-F238E27FC236}">
                <a16:creationId xmlns:a16="http://schemas.microsoft.com/office/drawing/2014/main" id="{A53126B1-238D-254E-2A8A-65284F1E1F4A}"/>
              </a:ext>
            </a:extLst>
          </p:cNvPr>
          <p:cNvGraphicFramePr>
            <a:graphicFrameLocks noGrp="1"/>
          </p:cNvGraphicFramePr>
          <p:nvPr>
            <p:extLst>
              <p:ext uri="{D42A27DB-BD31-4B8C-83A1-F6EECF244321}">
                <p14:modId xmlns:p14="http://schemas.microsoft.com/office/powerpoint/2010/main" val="2191163152"/>
              </p:ext>
            </p:extLst>
          </p:nvPr>
        </p:nvGraphicFramePr>
        <p:xfrm>
          <a:off x="82447" y="4594834"/>
          <a:ext cx="23349272" cy="7530464"/>
        </p:xfrm>
        <a:graphic>
          <a:graphicData uri="http://schemas.openxmlformats.org/drawingml/2006/table">
            <a:tbl>
              <a:tblPr firstRow="1" firstCol="1" bandRow="1"/>
              <a:tblGrid>
                <a:gridCol w="2339702">
                  <a:extLst>
                    <a:ext uri="{9D8B030D-6E8A-4147-A177-3AD203B41FA5}">
                      <a16:colId xmlns:a16="http://schemas.microsoft.com/office/drawing/2014/main" val="1203352563"/>
                    </a:ext>
                  </a:extLst>
                </a:gridCol>
                <a:gridCol w="4311865">
                  <a:extLst>
                    <a:ext uri="{9D8B030D-6E8A-4147-A177-3AD203B41FA5}">
                      <a16:colId xmlns:a16="http://schemas.microsoft.com/office/drawing/2014/main" val="3772166551"/>
                    </a:ext>
                  </a:extLst>
                </a:gridCol>
                <a:gridCol w="1995055">
                  <a:extLst>
                    <a:ext uri="{9D8B030D-6E8A-4147-A177-3AD203B41FA5}">
                      <a16:colId xmlns:a16="http://schemas.microsoft.com/office/drawing/2014/main" val="2564927784"/>
                    </a:ext>
                  </a:extLst>
                </a:gridCol>
                <a:gridCol w="1939636">
                  <a:extLst>
                    <a:ext uri="{9D8B030D-6E8A-4147-A177-3AD203B41FA5}">
                      <a16:colId xmlns:a16="http://schemas.microsoft.com/office/drawing/2014/main" val="8357935"/>
                    </a:ext>
                  </a:extLst>
                </a:gridCol>
                <a:gridCol w="1025237">
                  <a:extLst>
                    <a:ext uri="{9D8B030D-6E8A-4147-A177-3AD203B41FA5}">
                      <a16:colId xmlns:a16="http://schemas.microsoft.com/office/drawing/2014/main" val="2662796253"/>
                    </a:ext>
                  </a:extLst>
                </a:gridCol>
                <a:gridCol w="277091">
                  <a:extLst>
                    <a:ext uri="{9D8B030D-6E8A-4147-A177-3AD203B41FA5}">
                      <a16:colId xmlns:a16="http://schemas.microsoft.com/office/drawing/2014/main" val="3546306195"/>
                    </a:ext>
                  </a:extLst>
                </a:gridCol>
                <a:gridCol w="1801091">
                  <a:extLst>
                    <a:ext uri="{9D8B030D-6E8A-4147-A177-3AD203B41FA5}">
                      <a16:colId xmlns:a16="http://schemas.microsoft.com/office/drawing/2014/main" val="3661738964"/>
                    </a:ext>
                  </a:extLst>
                </a:gridCol>
                <a:gridCol w="1163781">
                  <a:extLst>
                    <a:ext uri="{9D8B030D-6E8A-4147-A177-3AD203B41FA5}">
                      <a16:colId xmlns:a16="http://schemas.microsoft.com/office/drawing/2014/main" val="2017900723"/>
                    </a:ext>
                  </a:extLst>
                </a:gridCol>
                <a:gridCol w="554182">
                  <a:extLst>
                    <a:ext uri="{9D8B030D-6E8A-4147-A177-3AD203B41FA5}">
                      <a16:colId xmlns:a16="http://schemas.microsoft.com/office/drawing/2014/main" val="678860205"/>
                    </a:ext>
                  </a:extLst>
                </a:gridCol>
                <a:gridCol w="1634836">
                  <a:extLst>
                    <a:ext uri="{9D8B030D-6E8A-4147-A177-3AD203B41FA5}">
                      <a16:colId xmlns:a16="http://schemas.microsoft.com/office/drawing/2014/main" val="1786656131"/>
                    </a:ext>
                  </a:extLst>
                </a:gridCol>
                <a:gridCol w="6306796">
                  <a:extLst>
                    <a:ext uri="{9D8B030D-6E8A-4147-A177-3AD203B41FA5}">
                      <a16:colId xmlns:a16="http://schemas.microsoft.com/office/drawing/2014/main" val="1347362655"/>
                    </a:ext>
                  </a:extLst>
                </a:gridCol>
              </a:tblGrid>
              <a:tr h="789281">
                <a:tc gridSpan="11">
                  <a:txBody>
                    <a:bodyPr/>
                    <a:lstStyle/>
                    <a:p>
                      <a:pPr algn="ctr"/>
                      <a:r>
                        <a:rPr lang="ja-JP" altLang="en-US" sz="3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　応　　　　　募　　　　　欄　★</a:t>
                      </a:r>
                      <a:endParaRPr lang="ja-JP" sz="3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l"/>
                      <a:endParaRPr lang="ja-JP" sz="2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a:endParaRPr lang="ja-JP" sz="28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l"/>
                      <a:endParaRPr lang="ja-JP" sz="28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63107"/>
                  </a:ext>
                </a:extLst>
              </a:tr>
              <a:tr h="789281">
                <a:tc rowSpan="2">
                  <a:txBody>
                    <a:bodyPr/>
                    <a:lstStyle/>
                    <a:p>
                      <a:pPr algn="ctr"/>
                      <a:r>
                        <a:rPr lang="ja-JP" sz="3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お名前</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5">
                  <a:txBody>
                    <a:bodyPr/>
                    <a:lstStyle/>
                    <a:p>
                      <a:pPr algn="l"/>
                      <a:r>
                        <a:rPr lang="ja-JP" sz="2800" kern="100" dirty="0">
                          <a:effectLst/>
                          <a:latin typeface="Meiryo UI" panose="020B0604030504040204" pitchFamily="50" charset="-128"/>
                          <a:ea typeface="Meiryo UI" panose="020B0604030504040204" pitchFamily="50" charset="-128"/>
                          <a:cs typeface="Times New Roman" panose="02020603050405020304" pitchFamily="18" charset="0"/>
                        </a:rPr>
                        <a:t>フリガナ</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just"/>
                      <a:endParaRPr lang="ja-JP" sz="4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lang="ja-JP" sz="3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ja-JP" sz="3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ご住所</a:t>
                      </a:r>
                      <a:endParaRPr lang="ja-JP" sz="28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2" gridSpan="4">
                  <a:txBody>
                    <a:bodyPr/>
                    <a:lstStyle/>
                    <a:p>
                      <a:pPr algn="l"/>
                      <a:r>
                        <a:rPr lang="en-US" sz="44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3600" b="1"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28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pPr algn="just"/>
                      <a:r>
                        <a:rPr lang="en-US" sz="48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4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78299540"/>
                  </a:ext>
                </a:extLst>
              </a:tr>
              <a:tr h="1506033">
                <a:tc vMerge="1">
                  <a:txBody>
                    <a:bodyPr/>
                    <a:lstStyle/>
                    <a:p>
                      <a:endParaRPr kumimoji="1" lang="ja-JP" altLang="en-US"/>
                    </a:p>
                  </a:txBody>
                  <a:tcPr/>
                </a:tc>
                <a:tc gridSpan="5">
                  <a:txBody>
                    <a:bodyPr/>
                    <a:lstStyle/>
                    <a:p>
                      <a:pPr algn="just"/>
                      <a:r>
                        <a:rPr lang="en-US" sz="28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en-US" sz="2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r"/>
                      <a:r>
                        <a:rPr lang="ja-JP" altLang="en-US" sz="2400" kern="100" dirty="0">
                          <a:effectLst/>
                          <a:latin typeface="Meiryo UI" panose="020B0604030504040204" pitchFamily="50" charset="-128"/>
                          <a:ea typeface="Meiryo UI" panose="020B0604030504040204" pitchFamily="50" charset="-128"/>
                          <a:cs typeface="Times New Roman" panose="02020603050405020304" pitchFamily="18" charset="0"/>
                        </a:rPr>
                        <a:t>（性別　男　・　女）</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just"/>
                      <a:endParaRPr lang="ja-JP" sz="4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just"/>
                      <a:endParaRPr lang="ja-JP" sz="4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631030669"/>
                  </a:ext>
                </a:extLst>
              </a:tr>
              <a:tr h="1454162">
                <a:tc>
                  <a:txBody>
                    <a:bodyPr/>
                    <a:lstStyle/>
                    <a:p>
                      <a:pPr algn="ctr"/>
                      <a:r>
                        <a:rPr lang="ja-JP" sz="3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電話番号</a:t>
                      </a:r>
                      <a:endParaRPr lang="en-US" altLang="ja-JP" sz="3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en-US" altLang="ja-JP" sz="3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3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携帯）</a:t>
                      </a:r>
                      <a:endParaRPr lang="ja-JP" sz="3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just"/>
                      <a:r>
                        <a:rPr lang="en-US" sz="44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44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36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4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a:r>
                        <a:rPr lang="ja-JP" altLang="en-US" sz="3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生年</a:t>
                      </a:r>
                      <a:endParaRPr lang="en-US" altLang="ja-JP" sz="3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en-US" sz="3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月日</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5">
                  <a:txBody>
                    <a:bodyPr/>
                    <a:lstStyle/>
                    <a:p>
                      <a:r>
                        <a:rPr kumimoji="1" lang="ja-JP" altLang="en-US" sz="2800" dirty="0">
                          <a:latin typeface="Meiryo UI" panose="020B0604030504040204" pitchFamily="50" charset="-128"/>
                          <a:ea typeface="Meiryo UI" panose="020B0604030504040204" pitchFamily="50" charset="-128"/>
                        </a:rPr>
                        <a:t>　Ｓ　・　Ｈ　・　西暦</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年　　　月　　　　日</a:t>
                      </a:r>
                      <a:endParaRPr kumimoji="1" lang="ja-JP" altLang="en-US" sz="4400" dirty="0">
                        <a:latin typeface="Meiryo UI" panose="020B0604030504040204" pitchFamily="50" charset="-128"/>
                        <a:ea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just"/>
                      <a:r>
                        <a:rPr lang="en-US" sz="48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4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3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メール</a:t>
                      </a:r>
                      <a:endParaRPr lang="en-US" altLang="ja-JP" sz="3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en-US" sz="3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アドレス</a:t>
                      </a:r>
                      <a:endParaRPr kumimoji="1" lang="ja-JP" altLang="en-US" sz="4400" dirty="0">
                        <a:solidFill>
                          <a:schemeClr val="bg1"/>
                        </a:solidFill>
                        <a:latin typeface="Meiryo UI" panose="020B0604030504040204" pitchFamily="50" charset="-128"/>
                        <a:ea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endParaRPr lang="en-US" altLang="ja-JP" sz="4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48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32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4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0506498"/>
                  </a:ext>
                </a:extLst>
              </a:tr>
              <a:tr h="649574">
                <a:tc gridSpan="2">
                  <a:txBody>
                    <a:bodyPr/>
                    <a:lstStyle/>
                    <a:p>
                      <a:pPr algn="ctr"/>
                      <a:r>
                        <a:rPr lang="en-US" sz="28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28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直近１年以内のご結婚・出産のご予定</a:t>
                      </a:r>
                      <a:endParaRPr lang="en-US" sz="28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just"/>
                      <a:r>
                        <a:rPr lang="en-US" sz="48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4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ja-JP" altLang="en-US" sz="2800" kern="100" dirty="0">
                          <a:effectLst/>
                          <a:latin typeface="Meiryo UI" panose="020B0604030504040204" pitchFamily="50" charset="-128"/>
                          <a:ea typeface="Meiryo UI" panose="020B0604030504040204" pitchFamily="50" charset="-128"/>
                          <a:cs typeface="Times New Roman" panose="02020603050405020304" pitchFamily="18" charset="0"/>
                        </a:rPr>
                        <a:t>あり　　　　・　　　　なし</a:t>
                      </a:r>
                      <a:endParaRPr lang="ja-JP" sz="2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pPr algn="just"/>
                      <a:endParaRPr lang="ja-JP" sz="4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r>
                        <a:rPr lang="en-US" sz="28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28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お子さまの人数と末子のご年齢</a:t>
                      </a:r>
                      <a:endParaRPr lang="ja-JP" sz="28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ctr"/>
                      <a:r>
                        <a:rPr lang="en-US" sz="3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3200" kern="100" dirty="0">
                          <a:effectLst/>
                          <a:latin typeface="Meiryo UI" panose="020B0604030504040204" pitchFamily="50" charset="-128"/>
                          <a:ea typeface="Meiryo UI" panose="020B0604030504040204" pitchFamily="50" charset="-128"/>
                          <a:cs typeface="Times New Roman" panose="02020603050405020304" pitchFamily="18" charset="0"/>
                        </a:rPr>
                        <a:t>お子さまの人数と末子のご年齢</a:t>
                      </a:r>
                      <a:endParaRPr lang="ja-JP" sz="4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endParaRPr lang="ja-JP" sz="4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algn="just"/>
                      <a:r>
                        <a:rPr lang="en-US" sz="48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4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ja-JP" altLang="en-US" sz="3200" dirty="0">
                          <a:latin typeface="Meiryo UI" panose="020B0604030504040204" pitchFamily="50" charset="-128"/>
                          <a:ea typeface="Meiryo UI" panose="020B0604030504040204" pitchFamily="50" charset="-128"/>
                        </a:rPr>
                        <a:t>あり（　　　人　　　才）・なし</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0068066"/>
                  </a:ext>
                </a:extLst>
              </a:tr>
              <a:tr h="622317">
                <a:tc gridSpan="2">
                  <a:txBody>
                    <a:bodyPr/>
                    <a:lstStyle/>
                    <a:p>
                      <a:pPr algn="ctr"/>
                      <a:r>
                        <a:rPr lang="ja-JP" altLang="en-US" sz="28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完全確実な積立商品へのご興味</a:t>
                      </a:r>
                      <a:endParaRPr lang="en-US" sz="28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just"/>
                      <a:r>
                        <a:rPr lang="en-US" sz="48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4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ja-JP" altLang="en-US" sz="2800" kern="100" dirty="0">
                          <a:effectLst/>
                          <a:latin typeface="Meiryo UI" panose="020B0604030504040204" pitchFamily="50" charset="-128"/>
                          <a:ea typeface="Meiryo UI" panose="020B0604030504040204" pitchFamily="50" charset="-128"/>
                          <a:cs typeface="Times New Roman" panose="02020603050405020304" pitchFamily="18" charset="0"/>
                        </a:rPr>
                        <a:t>あり　　　　・　　　　なし</a:t>
                      </a:r>
                      <a:endParaRPr lang="ja-JP" sz="2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pPr algn="just"/>
                      <a:endParaRPr lang="ja-JP" sz="4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ja-JP" altLang="en-US" sz="2800" kern="100" dirty="0">
                          <a:effectLst/>
                          <a:latin typeface="Meiryo UI" panose="020B0604030504040204" pitchFamily="50" charset="-128"/>
                          <a:ea typeface="Meiryo UI" panose="020B0604030504040204" pitchFamily="50" charset="-128"/>
                          <a:cs typeface="Times New Roman" panose="02020603050405020304" pitchFamily="18" charset="0"/>
                        </a:rPr>
                        <a:t>生命保険のご加入</a:t>
                      </a:r>
                      <a:endParaRPr lang="ja-JP" sz="2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r>
                        <a:rPr lang="en-US" sz="48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4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endParaRPr lang="ja-JP" sz="4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ja-JP" altLang="en-US" sz="2800" kern="100" dirty="0">
                          <a:effectLst/>
                          <a:latin typeface="Meiryo UI" panose="020B0604030504040204" pitchFamily="50" charset="-128"/>
                          <a:ea typeface="Meiryo UI" panose="020B0604030504040204" pitchFamily="50" charset="-128"/>
                          <a:cs typeface="Times New Roman" panose="02020603050405020304" pitchFamily="18" charset="0"/>
                        </a:rPr>
                        <a:t>　あり</a:t>
                      </a:r>
                      <a:r>
                        <a:rPr lang="en-US" altLang="ja-JP" sz="28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2800" kern="100" dirty="0">
                          <a:effectLst/>
                          <a:latin typeface="Meiryo UI" panose="020B0604030504040204" pitchFamily="50" charset="-128"/>
                          <a:ea typeface="Meiryo UI" panose="020B0604030504040204" pitchFamily="50" charset="-128"/>
                          <a:cs typeface="Times New Roman" panose="02020603050405020304" pitchFamily="18" charset="0"/>
                        </a:rPr>
                        <a:t>　　　　　　　　　　　　　　　生命</a:t>
                      </a:r>
                      <a:r>
                        <a:rPr lang="en-US" altLang="ja-JP" sz="28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2800" kern="100" dirty="0">
                          <a:effectLst/>
                          <a:latin typeface="Meiryo UI" panose="020B0604030504040204" pitchFamily="50" charset="-128"/>
                          <a:ea typeface="Meiryo UI" panose="020B0604030504040204" pitchFamily="50" charset="-128"/>
                          <a:cs typeface="Times New Roman" panose="02020603050405020304" pitchFamily="18" charset="0"/>
                        </a:rPr>
                        <a:t>  ・なし</a:t>
                      </a: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endParaRPr lang="ja-JP" sz="4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96760941"/>
                  </a:ext>
                </a:extLst>
              </a:tr>
              <a:tr h="1692971">
                <a:tc gridSpan="2">
                  <a:txBody>
                    <a:bodyPr/>
                    <a:lstStyle/>
                    <a:p>
                      <a:pPr algn="just"/>
                      <a:r>
                        <a:rPr lang="ja-JP" altLang="en-US" sz="28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生命保険に関するご要望・ご相談・</a:t>
                      </a:r>
                      <a:endParaRPr lang="en-US" altLang="ja-JP" sz="28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en-US" sz="28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ご質問などございましたらご記入ください</a:t>
                      </a:r>
                      <a:endParaRPr lang="ja-JP" sz="3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just"/>
                      <a:r>
                        <a:rPr lang="en-US" sz="48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4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endParaRPr lang="ja-JP" altLang="en-US" sz="6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pPr algn="just"/>
                      <a:endParaRPr lang="ja-JP" sz="4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r>
                        <a:rPr lang="en-US" sz="48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4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r>
                        <a:rPr lang="en-US" sz="48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4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endParaRPr lang="ja-JP" sz="4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r>
                        <a:rPr lang="en-US" sz="48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4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endParaRPr lang="ja-JP" sz="4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62135775"/>
                  </a:ext>
                </a:extLst>
              </a:tr>
            </a:tbl>
          </a:graphicData>
        </a:graphic>
      </p:graphicFrame>
      <p:sp>
        <p:nvSpPr>
          <p:cNvPr id="19" name="四角形: 角を丸くする 18">
            <a:extLst>
              <a:ext uri="{FF2B5EF4-FFF2-40B4-BE49-F238E27FC236}">
                <a16:creationId xmlns:a16="http://schemas.microsoft.com/office/drawing/2014/main" id="{B55FC576-3F6D-55DE-005B-8C51C4CD6E45}"/>
              </a:ext>
            </a:extLst>
          </p:cNvPr>
          <p:cNvSpPr/>
          <p:nvPr/>
        </p:nvSpPr>
        <p:spPr>
          <a:xfrm>
            <a:off x="212501" y="24290574"/>
            <a:ext cx="23175526" cy="2516841"/>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a:extLst>
              <a:ext uri="{FF2B5EF4-FFF2-40B4-BE49-F238E27FC236}">
                <a16:creationId xmlns:a16="http://schemas.microsoft.com/office/drawing/2014/main" id="{603BA4B0-9BEE-C852-450F-726A81477194}"/>
              </a:ext>
            </a:extLst>
          </p:cNvPr>
          <p:cNvSpPr/>
          <p:nvPr/>
        </p:nvSpPr>
        <p:spPr>
          <a:xfrm>
            <a:off x="18232582" y="120540"/>
            <a:ext cx="5155446" cy="434357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B50B34A4-8042-6E39-FE20-5BFEB9F309AC}"/>
              </a:ext>
            </a:extLst>
          </p:cNvPr>
          <p:cNvSpPr txBox="1"/>
          <p:nvPr/>
        </p:nvSpPr>
        <p:spPr>
          <a:xfrm>
            <a:off x="17434710" y="388610"/>
            <a:ext cx="6751190" cy="3970318"/>
          </a:xfrm>
          <a:prstGeom prst="rect">
            <a:avLst/>
          </a:prstGeom>
          <a:noFill/>
        </p:spPr>
        <p:txBody>
          <a:bodyPr wrap="square" rtlCol="0">
            <a:spAutoFit/>
          </a:bodyPr>
          <a:lstStyle/>
          <a:p>
            <a:pPr algn="ctr"/>
            <a:r>
              <a:rPr kumimoji="1" lang="en-US" altLang="ja-JP" sz="5400" b="1" dirty="0">
                <a:solidFill>
                  <a:schemeClr val="bg1"/>
                </a:solidFill>
                <a:latin typeface="Meiryo UI" panose="020B0604030504040204" pitchFamily="50" charset="-128"/>
                <a:ea typeface="Meiryo UI" panose="020B0604030504040204" pitchFamily="50" charset="-128"/>
              </a:rPr>
              <a:t>【</a:t>
            </a:r>
            <a:r>
              <a:rPr kumimoji="1" lang="ja-JP" altLang="en-US" sz="5400" b="1" dirty="0">
                <a:solidFill>
                  <a:schemeClr val="bg1"/>
                </a:solidFill>
                <a:latin typeface="Meiryo UI" panose="020B0604030504040204" pitchFamily="50" charset="-128"/>
                <a:ea typeface="Meiryo UI" panose="020B0604030504040204" pitchFamily="50" charset="-128"/>
              </a:rPr>
              <a:t>応募締切</a:t>
            </a:r>
            <a:r>
              <a:rPr kumimoji="1" lang="en-US" altLang="ja-JP" sz="5400" b="1" dirty="0">
                <a:solidFill>
                  <a:schemeClr val="bg1"/>
                </a:solidFill>
                <a:latin typeface="Meiryo UI" panose="020B0604030504040204" pitchFamily="50" charset="-128"/>
                <a:ea typeface="Meiryo UI" panose="020B0604030504040204" pitchFamily="50" charset="-128"/>
              </a:rPr>
              <a:t>】</a:t>
            </a:r>
          </a:p>
          <a:p>
            <a:pPr algn="ctr"/>
            <a:r>
              <a:rPr kumimoji="1" lang="en-US" altLang="ja-JP" sz="5400" b="1" dirty="0">
                <a:solidFill>
                  <a:schemeClr val="bg1"/>
                </a:solidFill>
                <a:latin typeface="Meiryo UI" panose="020B0604030504040204" pitchFamily="50" charset="-128"/>
                <a:ea typeface="Meiryo UI" panose="020B0604030504040204" pitchFamily="50" charset="-128"/>
              </a:rPr>
              <a:t>2025</a:t>
            </a:r>
            <a:r>
              <a:rPr kumimoji="1" lang="ja-JP" altLang="en-US" sz="5400" b="1" dirty="0">
                <a:solidFill>
                  <a:schemeClr val="bg1"/>
                </a:solidFill>
                <a:latin typeface="Meiryo UI" panose="020B0604030504040204" pitchFamily="50" charset="-128"/>
                <a:ea typeface="Meiryo UI" panose="020B0604030504040204" pitchFamily="50" charset="-128"/>
              </a:rPr>
              <a:t>年</a:t>
            </a:r>
            <a:endParaRPr kumimoji="1" lang="en-US" altLang="ja-JP" sz="5400" b="1" dirty="0">
              <a:solidFill>
                <a:schemeClr val="bg1"/>
              </a:solidFill>
              <a:latin typeface="Meiryo UI" panose="020B0604030504040204" pitchFamily="50" charset="-128"/>
              <a:ea typeface="Meiryo UI" panose="020B0604030504040204" pitchFamily="50" charset="-128"/>
            </a:endParaRPr>
          </a:p>
          <a:p>
            <a:pPr algn="ctr"/>
            <a:r>
              <a:rPr kumimoji="1" lang="ja-JP" altLang="en-US" sz="7200" b="1" dirty="0">
                <a:solidFill>
                  <a:schemeClr val="bg1"/>
                </a:solidFill>
                <a:latin typeface="Meiryo UI" panose="020B0604030504040204" pitchFamily="50" charset="-128"/>
                <a:ea typeface="Meiryo UI" panose="020B0604030504040204" pitchFamily="50" charset="-128"/>
              </a:rPr>
              <a:t>６月</a:t>
            </a:r>
            <a:r>
              <a:rPr kumimoji="1" lang="en-US" altLang="ja-JP" sz="7200" b="1" dirty="0">
                <a:solidFill>
                  <a:schemeClr val="bg1"/>
                </a:solidFill>
                <a:latin typeface="Meiryo UI" panose="020B0604030504040204" pitchFamily="50" charset="-128"/>
                <a:ea typeface="Meiryo UI" panose="020B0604030504040204" pitchFamily="50" charset="-128"/>
              </a:rPr>
              <a:t>30</a:t>
            </a:r>
            <a:r>
              <a:rPr kumimoji="1" lang="ja-JP" altLang="en-US" sz="7200" b="1" dirty="0">
                <a:solidFill>
                  <a:schemeClr val="bg1"/>
                </a:solidFill>
                <a:latin typeface="Meiryo UI" panose="020B0604030504040204" pitchFamily="50" charset="-128"/>
                <a:ea typeface="Meiryo UI" panose="020B0604030504040204" pitchFamily="50" charset="-128"/>
              </a:rPr>
              <a:t>日</a:t>
            </a:r>
            <a:endParaRPr kumimoji="1" lang="en-US" altLang="ja-JP" sz="7200" b="1" dirty="0">
              <a:solidFill>
                <a:schemeClr val="bg1"/>
              </a:solidFill>
              <a:latin typeface="Meiryo UI" panose="020B0604030504040204" pitchFamily="50" charset="-128"/>
              <a:ea typeface="Meiryo UI" panose="020B0604030504040204" pitchFamily="50" charset="-128"/>
            </a:endParaRPr>
          </a:p>
          <a:p>
            <a:pPr algn="ctr"/>
            <a:r>
              <a:rPr kumimoji="1" lang="ja-JP" altLang="en-US" sz="7200" b="1" dirty="0">
                <a:solidFill>
                  <a:schemeClr val="bg1"/>
                </a:solidFill>
                <a:latin typeface="Meiryo UI" panose="020B0604030504040204" pitchFamily="50" charset="-128"/>
                <a:ea typeface="Meiryo UI" panose="020B0604030504040204" pitchFamily="50" charset="-128"/>
              </a:rPr>
              <a:t>（月）</a:t>
            </a:r>
            <a:endParaRPr kumimoji="1" lang="ja-JP" altLang="en-US" sz="6600" b="1" dirty="0">
              <a:solidFill>
                <a:schemeClr val="bg1"/>
              </a:solidFill>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CC5F49B8-E237-E766-4C8A-EAC48F87CC2C}"/>
              </a:ext>
            </a:extLst>
          </p:cNvPr>
          <p:cNvSpPr txBox="1"/>
          <p:nvPr/>
        </p:nvSpPr>
        <p:spPr>
          <a:xfrm>
            <a:off x="520507" y="24384718"/>
            <a:ext cx="22867520" cy="2677656"/>
          </a:xfrm>
          <a:prstGeom prst="rect">
            <a:avLst/>
          </a:prstGeom>
          <a:noFill/>
        </p:spPr>
        <p:txBody>
          <a:bodyPr wrap="square" rtlCol="0">
            <a:spAutoFit/>
          </a:bodyPr>
          <a:lstStyle/>
          <a:p>
            <a:r>
              <a:rPr lang="en-US" altLang="ja-JP" sz="2800" dirty="0"/>
              <a:t>※</a:t>
            </a:r>
            <a:r>
              <a:rPr lang="ja-JP" altLang="en-US" sz="2800" dirty="0"/>
              <a:t>アンケートに必要事項をご記入ください。ご応募はおひとりさま１回限りとさせていただきます。</a:t>
            </a:r>
            <a:endParaRPr lang="en-US" altLang="ja-JP" sz="2800" dirty="0"/>
          </a:p>
          <a:p>
            <a:r>
              <a:rPr lang="en-US" altLang="ja-JP" sz="2800" dirty="0"/>
              <a:t>※</a:t>
            </a:r>
            <a:r>
              <a:rPr lang="ja-JP" altLang="en-US" sz="2800" dirty="0"/>
              <a:t>チャンス１の景品はおひとりさま</a:t>
            </a:r>
            <a:r>
              <a:rPr lang="en-US" altLang="ja-JP" sz="2800" dirty="0"/>
              <a:t>1</a:t>
            </a:r>
            <a:r>
              <a:rPr lang="ja-JP" altLang="en-US" sz="2800" dirty="0"/>
              <a:t>点限りとし、後日明治安田担当者がお届けいたします。</a:t>
            </a:r>
            <a:endParaRPr lang="en-US" altLang="ja-JP" sz="2800" dirty="0"/>
          </a:p>
          <a:p>
            <a:r>
              <a:rPr lang="en-US" altLang="ja-JP" sz="2800" dirty="0"/>
              <a:t>※</a:t>
            </a:r>
            <a:r>
              <a:rPr lang="ja-JP" altLang="en-US" sz="2800" dirty="0"/>
              <a:t>当キャンペーンへの応募時にご登録いただいたメールアドレス・電話番号に不備がある、メールアドレス・電話番号を変更した等の理由</a:t>
            </a:r>
            <a:endParaRPr lang="en-US" altLang="ja-JP" sz="2800" dirty="0"/>
          </a:p>
          <a:p>
            <a:r>
              <a:rPr lang="ja-JP" altLang="en-US" sz="2800" dirty="0"/>
              <a:t>　で当選のご連絡ができない場合は当選無効となる場合がございますので、あらかじめご了承ください。</a:t>
            </a:r>
            <a:endParaRPr lang="en-US" altLang="ja-JP" sz="2800" dirty="0"/>
          </a:p>
          <a:p>
            <a:r>
              <a:rPr lang="en-US" altLang="ja-JP" sz="2800" dirty="0"/>
              <a:t>※</a:t>
            </a:r>
            <a:r>
              <a:rPr lang="ja-JP" altLang="en-US" sz="2800" dirty="0"/>
              <a:t>賞品の画像はイメージです。賞品のデザイン・仕様が変更になる場合がございますのでご了承ください。</a:t>
            </a:r>
          </a:p>
          <a:p>
            <a:endParaRPr lang="ja-JP" altLang="en-US" sz="2800" dirty="0"/>
          </a:p>
        </p:txBody>
      </p:sp>
      <p:sp>
        <p:nvSpPr>
          <p:cNvPr id="24" name="テキスト ボックス 23">
            <a:extLst>
              <a:ext uri="{FF2B5EF4-FFF2-40B4-BE49-F238E27FC236}">
                <a16:creationId xmlns:a16="http://schemas.microsoft.com/office/drawing/2014/main" id="{B25E83A5-F4FC-2C9B-1F6D-C623A1C12FBE}"/>
              </a:ext>
            </a:extLst>
          </p:cNvPr>
          <p:cNvSpPr txBox="1"/>
          <p:nvPr/>
        </p:nvSpPr>
        <p:spPr>
          <a:xfrm>
            <a:off x="413593" y="26825034"/>
            <a:ext cx="13589958" cy="5447645"/>
          </a:xfrm>
          <a:prstGeom prst="rect">
            <a:avLst/>
          </a:prstGeom>
          <a:noFill/>
        </p:spPr>
        <p:txBody>
          <a:bodyPr wrap="square" rtlCol="0">
            <a:spAutoFit/>
          </a:bodyPr>
          <a:lstStyle/>
          <a:p>
            <a:r>
              <a:rPr kumimoji="1" lang="en-US" altLang="ja-JP" sz="4000" dirty="0"/>
              <a:t>【</a:t>
            </a:r>
            <a:r>
              <a:rPr kumimoji="1" lang="ja-JP" altLang="en-US" sz="4000" dirty="0"/>
              <a:t>個人情報の取扱いについて</a:t>
            </a:r>
            <a:r>
              <a:rPr kumimoji="1" lang="en-US" altLang="ja-JP" sz="4000" dirty="0"/>
              <a:t>】</a:t>
            </a:r>
          </a:p>
          <a:p>
            <a:r>
              <a:rPr kumimoji="1" lang="ja-JP" altLang="en-US" sz="2800" dirty="0"/>
              <a:t>〇当社は取得いたしました個人情報を以下の目的で利用させていただきます。</a:t>
            </a:r>
            <a:endParaRPr kumimoji="1" lang="en-US" altLang="ja-JP" sz="2800" dirty="0"/>
          </a:p>
          <a:p>
            <a:r>
              <a:rPr lang="ja-JP" altLang="en-US" sz="2800" dirty="0"/>
              <a:t>　・各種保険契約のお引き受け、ご継続・維持管理、保険金・給付金等のお支払　　　　　</a:t>
            </a:r>
            <a:endParaRPr lang="en-US" altLang="ja-JP" sz="2800" dirty="0"/>
          </a:p>
          <a:p>
            <a:r>
              <a:rPr lang="ja-JP" altLang="en-US" sz="2800" dirty="0"/>
              <a:t>　い　・子会社・関連会社・提携会社等を含む各種商品・サービスのご案内・提　　</a:t>
            </a:r>
            <a:endParaRPr lang="en-US" altLang="ja-JP" sz="2800" dirty="0"/>
          </a:p>
          <a:p>
            <a:r>
              <a:rPr lang="ja-JP" altLang="en-US" sz="2800" dirty="0"/>
              <a:t>　供、ご契約の維持管理　・当社業務に関する情報提供・運営管理、商品・サー　</a:t>
            </a:r>
            <a:endParaRPr lang="en-US" altLang="ja-JP" sz="2800" dirty="0"/>
          </a:p>
          <a:p>
            <a:r>
              <a:rPr lang="ja-JP" altLang="en-US" sz="2800" dirty="0"/>
              <a:t>　ビスの充実　・その他保険に関連・不随する業務　</a:t>
            </a:r>
            <a:endParaRPr lang="en-US" altLang="ja-JP" sz="2800" dirty="0"/>
          </a:p>
          <a:p>
            <a:r>
              <a:rPr lang="ja-JP" altLang="en-US" sz="2800" dirty="0"/>
              <a:t>　なお、当社におけるお客さまに関する情報の取り扱いついては、ホームページ　　　　　　　　　　　　</a:t>
            </a:r>
            <a:endParaRPr lang="en-US" altLang="ja-JP" sz="2800" dirty="0"/>
          </a:p>
          <a:p>
            <a:r>
              <a:rPr lang="ja-JP" altLang="en-US" sz="2800" dirty="0"/>
              <a:t>　</a:t>
            </a:r>
            <a:r>
              <a:rPr lang="en-US" altLang="ja-JP" sz="2800" dirty="0"/>
              <a:t>(</a:t>
            </a:r>
            <a:r>
              <a:rPr lang="en-US" altLang="ja-JP" sz="2800" dirty="0">
                <a:solidFill>
                  <a:schemeClr val="bg1"/>
                </a:solidFill>
                <a:hlinkClick r:id="rId2"/>
              </a:rPr>
              <a:t>https://www.meijiyasuda.co.jp</a:t>
            </a:r>
            <a:r>
              <a:rPr lang="en-US" altLang="ja-JP" sz="2800" dirty="0"/>
              <a:t>)</a:t>
            </a:r>
            <a:r>
              <a:rPr lang="ja-JP" altLang="en-US" sz="2800" dirty="0"/>
              <a:t>をご覧ください。</a:t>
            </a:r>
            <a:endParaRPr lang="en-US" altLang="ja-JP" sz="2800" dirty="0"/>
          </a:p>
          <a:p>
            <a:r>
              <a:rPr kumimoji="1" lang="ja-JP" altLang="en-US" sz="2800" dirty="0"/>
              <a:t>〇当社は取得いたしましたメールアドレスを、サービス・キャンペーン等のメー　　　</a:t>
            </a:r>
            <a:endParaRPr kumimoji="1" lang="en-US" altLang="ja-JP" sz="2800" dirty="0"/>
          </a:p>
          <a:p>
            <a:r>
              <a:rPr lang="ja-JP" altLang="en-US" sz="2800" dirty="0"/>
              <a:t>　</a:t>
            </a:r>
            <a:r>
              <a:rPr kumimoji="1" lang="ja-JP" altLang="en-US" sz="2800" dirty="0"/>
              <a:t>ルマガジン・ダイレクトメッセージ等の配信のため利用させていただきますの　　　　　　　　　</a:t>
            </a:r>
            <a:endParaRPr kumimoji="1" lang="en-US" altLang="ja-JP" sz="2800" dirty="0"/>
          </a:p>
          <a:p>
            <a:r>
              <a:rPr lang="ja-JP" altLang="en-US" sz="2800" dirty="0"/>
              <a:t>　</a:t>
            </a:r>
            <a:r>
              <a:rPr kumimoji="1" lang="ja-JP" altLang="en-US" sz="2800" dirty="0"/>
              <a:t>であらかじめご了承ください。なお、お客さまが配信の停止をご希望の場合は　</a:t>
            </a:r>
            <a:endParaRPr kumimoji="1" lang="en-US" altLang="ja-JP" sz="2800" dirty="0"/>
          </a:p>
          <a:p>
            <a:r>
              <a:rPr lang="ja-JP" altLang="en-US" sz="2800" dirty="0"/>
              <a:t>　</a:t>
            </a:r>
            <a:r>
              <a:rPr kumimoji="1" lang="ja-JP" altLang="en-US" sz="2800" dirty="0"/>
              <a:t>速やかに停止いたします。</a:t>
            </a:r>
            <a:endParaRPr kumimoji="1" lang="en-US" altLang="ja-JP" sz="2800" dirty="0"/>
          </a:p>
        </p:txBody>
      </p:sp>
      <p:sp>
        <p:nvSpPr>
          <p:cNvPr id="25" name="テキスト ボックス 24">
            <a:extLst>
              <a:ext uri="{FF2B5EF4-FFF2-40B4-BE49-F238E27FC236}">
                <a16:creationId xmlns:a16="http://schemas.microsoft.com/office/drawing/2014/main" id="{B34895FE-F9D9-2B49-6FAA-368EDFF71A2C}"/>
              </a:ext>
            </a:extLst>
          </p:cNvPr>
          <p:cNvSpPr txBox="1"/>
          <p:nvPr/>
        </p:nvSpPr>
        <p:spPr>
          <a:xfrm>
            <a:off x="13524932" y="30117042"/>
            <a:ext cx="9863096" cy="3108543"/>
          </a:xfrm>
          <a:prstGeom prst="rect">
            <a:avLst/>
          </a:prstGeom>
          <a:noFill/>
        </p:spPr>
        <p:txBody>
          <a:bodyPr wrap="square" rtlCol="0">
            <a:spAutoFit/>
          </a:bodyPr>
          <a:lstStyle/>
          <a:p>
            <a:r>
              <a:rPr kumimoji="1" lang="en-US" altLang="ja-JP" sz="4000" dirty="0"/>
              <a:t>【</a:t>
            </a:r>
            <a:r>
              <a:rPr kumimoji="1" lang="ja-JP" altLang="en-US" sz="3200" dirty="0"/>
              <a:t>お問い合わせ先</a:t>
            </a:r>
            <a:r>
              <a:rPr kumimoji="1" lang="en-US" altLang="ja-JP" sz="3200" dirty="0"/>
              <a:t>】</a:t>
            </a:r>
          </a:p>
          <a:p>
            <a:r>
              <a:rPr lang="ja-JP" altLang="en-US" sz="3600" dirty="0"/>
              <a:t>明治安田生命保険相互会社　山形支社</a:t>
            </a:r>
            <a:endParaRPr lang="en-US" altLang="ja-JP" sz="3600" dirty="0"/>
          </a:p>
          <a:p>
            <a:r>
              <a:rPr kumimoji="1" lang="ja-JP" altLang="en-US" sz="2800" dirty="0"/>
              <a:t>〒</a:t>
            </a:r>
            <a:r>
              <a:rPr kumimoji="1" lang="en-US" altLang="ja-JP" sz="2800" dirty="0"/>
              <a:t>990-0039</a:t>
            </a:r>
            <a:r>
              <a:rPr kumimoji="1" lang="ja-JP" altLang="en-US" sz="2800" dirty="0"/>
              <a:t>　</a:t>
            </a:r>
            <a:endParaRPr kumimoji="1" lang="en-US" altLang="ja-JP" sz="2800" dirty="0"/>
          </a:p>
          <a:p>
            <a:r>
              <a:rPr kumimoji="1" lang="ja-JP" altLang="en-US" sz="2800" dirty="0"/>
              <a:t>山形県山形市香澄町</a:t>
            </a:r>
            <a:r>
              <a:rPr kumimoji="1" lang="en-US" altLang="ja-JP" sz="2800" dirty="0"/>
              <a:t>2</a:t>
            </a:r>
            <a:r>
              <a:rPr kumimoji="1" lang="ja-JP" altLang="en-US" sz="2800" dirty="0"/>
              <a:t>－</a:t>
            </a:r>
            <a:r>
              <a:rPr kumimoji="1" lang="en-US" altLang="ja-JP" sz="2800" dirty="0"/>
              <a:t>2</a:t>
            </a:r>
            <a:r>
              <a:rPr kumimoji="1" lang="ja-JP" altLang="en-US" sz="2800" dirty="0"/>
              <a:t>－</a:t>
            </a:r>
            <a:r>
              <a:rPr kumimoji="1" lang="en-US" altLang="ja-JP" sz="2800" dirty="0"/>
              <a:t>36</a:t>
            </a:r>
            <a:r>
              <a:rPr kumimoji="1" lang="ja-JP" altLang="en-US" sz="2800" dirty="0"/>
              <a:t>　</a:t>
            </a:r>
            <a:r>
              <a:rPr kumimoji="1" lang="en-US" altLang="ja-JP" sz="2800" dirty="0"/>
              <a:t> </a:t>
            </a:r>
            <a:r>
              <a:rPr lang="ja-JP" altLang="en-US" sz="2800" dirty="0"/>
              <a:t>山形センタービル２</a:t>
            </a:r>
            <a:r>
              <a:rPr lang="en-US" altLang="ja-JP" sz="2800" dirty="0"/>
              <a:t>F</a:t>
            </a:r>
          </a:p>
          <a:p>
            <a:r>
              <a:rPr kumimoji="1" lang="en-US" altLang="ja-JP" sz="3200" dirty="0">
                <a:hlinkClick r:id="rId3">
                  <a:extLst>
                    <a:ext uri="{A12FA001-AC4F-418D-AE19-62706E023703}">
                      <ahyp:hlinkClr xmlns:ahyp="http://schemas.microsoft.com/office/drawing/2018/hyperlinkcolor" val="tx"/>
                    </a:ext>
                  </a:extLst>
                </a:hlinkClick>
              </a:rPr>
              <a:t>TEL:023-622-3214</a:t>
            </a:r>
            <a:r>
              <a:rPr kumimoji="1" lang="ja-JP" altLang="en-US" sz="3200" dirty="0"/>
              <a:t>　</a:t>
            </a:r>
            <a:r>
              <a:rPr kumimoji="1" lang="en-US" altLang="ja-JP" sz="3200" dirty="0"/>
              <a:t>FAX:023-31-4989</a:t>
            </a:r>
            <a:r>
              <a:rPr kumimoji="1" lang="ja-JP" altLang="en-US" sz="3200" dirty="0"/>
              <a:t>   </a:t>
            </a:r>
            <a:r>
              <a:rPr kumimoji="1" lang="ja-JP" altLang="en-US" sz="2400" dirty="0">
                <a:latin typeface="Meiryo UI" panose="020B0604030504040204" pitchFamily="50" charset="-128"/>
                <a:ea typeface="Meiryo UI" panose="020B0604030504040204" pitchFamily="50" charset="-128"/>
              </a:rPr>
              <a:t>担当：渡辺・菊池・中村</a:t>
            </a:r>
            <a:endParaRPr kumimoji="1" lang="en-US" altLang="ja-JP" sz="3200" dirty="0">
              <a:latin typeface="Meiryo UI" panose="020B0604030504040204" pitchFamily="50" charset="-128"/>
              <a:ea typeface="Meiryo UI" panose="020B0604030504040204" pitchFamily="50" charset="-128"/>
            </a:endParaRPr>
          </a:p>
          <a:p>
            <a:r>
              <a:rPr lang="ja-JP" altLang="en-US" sz="2800" dirty="0"/>
              <a:t>営業時間：平日</a:t>
            </a:r>
            <a:r>
              <a:rPr lang="en-US" altLang="ja-JP" sz="2800" dirty="0"/>
              <a:t>9:00</a:t>
            </a:r>
            <a:r>
              <a:rPr lang="ja-JP" altLang="en-US" sz="2800" dirty="0"/>
              <a:t>～</a:t>
            </a:r>
            <a:r>
              <a:rPr lang="en-US" altLang="ja-JP" sz="2800" dirty="0"/>
              <a:t>17:00(</a:t>
            </a:r>
            <a:r>
              <a:rPr lang="ja-JP" altLang="en-US" sz="2800" dirty="0"/>
              <a:t>土・日・祝日は除く</a:t>
            </a:r>
            <a:r>
              <a:rPr lang="en-US" altLang="ja-JP" sz="3200" dirty="0"/>
              <a:t>)</a:t>
            </a:r>
            <a:endParaRPr kumimoji="1" lang="ja-JP" altLang="en-US" sz="2000" dirty="0"/>
          </a:p>
        </p:txBody>
      </p:sp>
      <p:sp>
        <p:nvSpPr>
          <p:cNvPr id="26" name="角丸四角形 15">
            <a:extLst>
              <a:ext uri="{FF2B5EF4-FFF2-40B4-BE49-F238E27FC236}">
                <a16:creationId xmlns:a16="http://schemas.microsoft.com/office/drawing/2014/main" id="{262A1B2F-0E83-965C-7688-2B68541C4641}"/>
              </a:ext>
            </a:extLst>
          </p:cNvPr>
          <p:cNvSpPr/>
          <p:nvPr/>
        </p:nvSpPr>
        <p:spPr>
          <a:xfrm>
            <a:off x="13716001" y="26880451"/>
            <a:ext cx="9715718" cy="3292009"/>
          </a:xfrm>
          <a:prstGeom prst="roundRect">
            <a:avLst>
              <a:gd name="adj" fmla="val 8513"/>
            </a:avLst>
          </a:prstGeom>
          <a:solidFill>
            <a:schemeClr val="bg1"/>
          </a:solidFill>
          <a:ln w="317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lIns="99003" tIns="49502" rIns="99003" bIns="49502"/>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ja-JP" altLang="en-US" sz="3600" dirty="0">
                <a:solidFill>
                  <a:schemeClr val="tx1"/>
                </a:solidFill>
                <a:latin typeface="メイリオ" pitchFamily="50" charset="-128"/>
                <a:ea typeface="メイリオ" pitchFamily="50" charset="-128"/>
              </a:rPr>
              <a:t>担当者</a:t>
            </a:r>
            <a:endParaRPr lang="en-US" altLang="ja-JP" sz="3600" dirty="0">
              <a:solidFill>
                <a:schemeClr val="tx1"/>
              </a:solidFill>
              <a:latin typeface="メイリオ" pitchFamily="50" charset="-128"/>
              <a:ea typeface="メイリオ" pitchFamily="50" charset="-128"/>
            </a:endParaRPr>
          </a:p>
          <a:p>
            <a:pPr>
              <a:defRPr/>
            </a:pPr>
            <a:endParaRPr lang="ja-JP" altLang="en-US" sz="4400" dirty="0">
              <a:solidFill>
                <a:schemeClr val="tx1"/>
              </a:solidFill>
              <a:latin typeface="メイリオ" pitchFamily="50" charset="-128"/>
              <a:ea typeface="メイリオ" pitchFamily="50" charset="-128"/>
            </a:endParaRPr>
          </a:p>
        </p:txBody>
      </p:sp>
      <p:sp>
        <p:nvSpPr>
          <p:cNvPr id="28" name="テキスト ボックス 27">
            <a:extLst>
              <a:ext uri="{FF2B5EF4-FFF2-40B4-BE49-F238E27FC236}">
                <a16:creationId xmlns:a16="http://schemas.microsoft.com/office/drawing/2014/main" id="{DD3B5267-D593-5454-0A0F-9B34FC1D7E1B}"/>
              </a:ext>
            </a:extLst>
          </p:cNvPr>
          <p:cNvSpPr txBox="1"/>
          <p:nvPr/>
        </p:nvSpPr>
        <p:spPr>
          <a:xfrm>
            <a:off x="11142191" y="21104251"/>
            <a:ext cx="7426119" cy="1569660"/>
          </a:xfrm>
          <a:prstGeom prst="rect">
            <a:avLst/>
          </a:prstGeom>
          <a:solidFill>
            <a:schemeClr val="bg1"/>
          </a:solidFill>
          <a:ln w="76200">
            <a:solidFill>
              <a:srgbClr val="C00000"/>
            </a:solidFill>
            <a:prstDash val="sysDot"/>
          </a:ln>
        </p:spPr>
        <p:txBody>
          <a:bodyPr wrap="square" rtlCol="0">
            <a:spAutoFit/>
          </a:bodyPr>
          <a:lstStyle/>
          <a:p>
            <a:r>
              <a:rPr kumimoji="1" lang="ja-JP" altLang="en-US" sz="3200" dirty="0">
                <a:latin typeface="Meiryo UI" panose="020B0604030504040204" pitchFamily="50" charset="-128"/>
                <a:ea typeface="Meiryo UI" panose="020B0604030504040204" pitchFamily="50" charset="-128"/>
              </a:rPr>
              <a:t>　　　 スマートフォンをかざして 右のコードを</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　　　 読み取ってください。</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 　アンケートにお答えいただくと 応募完了です</a:t>
            </a:r>
            <a:endParaRPr kumimoji="1" lang="en-US" altLang="ja-JP" sz="3200" dirty="0">
              <a:latin typeface="Meiryo UI" panose="020B0604030504040204" pitchFamily="50" charset="-128"/>
              <a:ea typeface="Meiryo UI" panose="020B0604030504040204" pitchFamily="50" charset="-128"/>
            </a:endParaRPr>
          </a:p>
        </p:txBody>
      </p:sp>
      <p:pic>
        <p:nvPicPr>
          <p:cNvPr id="57" name="図 56">
            <a:extLst>
              <a:ext uri="{FF2B5EF4-FFF2-40B4-BE49-F238E27FC236}">
                <a16:creationId xmlns:a16="http://schemas.microsoft.com/office/drawing/2014/main" id="{A18923A7-850F-EFC1-9123-55C1EFD459C9}"/>
              </a:ext>
            </a:extLst>
          </p:cNvPr>
          <p:cNvPicPr>
            <a:picLocks noChangeAspect="1"/>
          </p:cNvPicPr>
          <p:nvPr/>
        </p:nvPicPr>
        <p:blipFill>
          <a:blip r:embed="rId4"/>
          <a:stretch>
            <a:fillRect/>
          </a:stretch>
        </p:blipFill>
        <p:spPr>
          <a:xfrm>
            <a:off x="-109422" y="12097139"/>
            <a:ext cx="3656186" cy="3116114"/>
          </a:xfrm>
          <a:prstGeom prst="rect">
            <a:avLst/>
          </a:prstGeom>
        </p:spPr>
      </p:pic>
      <p:pic>
        <p:nvPicPr>
          <p:cNvPr id="13" name="図 12">
            <a:extLst>
              <a:ext uri="{FF2B5EF4-FFF2-40B4-BE49-F238E27FC236}">
                <a16:creationId xmlns:a16="http://schemas.microsoft.com/office/drawing/2014/main" id="{B74645A0-BC71-478E-0E09-D2D21B8091DD}"/>
              </a:ext>
            </a:extLst>
          </p:cNvPr>
          <p:cNvPicPr>
            <a:picLocks noChangeAspect="1"/>
          </p:cNvPicPr>
          <p:nvPr/>
        </p:nvPicPr>
        <p:blipFill>
          <a:blip r:embed="rId5"/>
          <a:stretch>
            <a:fillRect/>
          </a:stretch>
        </p:blipFill>
        <p:spPr>
          <a:xfrm>
            <a:off x="227536" y="15130828"/>
            <a:ext cx="10399682" cy="6765771"/>
          </a:xfrm>
          <a:prstGeom prst="rect">
            <a:avLst/>
          </a:prstGeom>
          <a:ln>
            <a:noFill/>
          </a:ln>
          <a:effectLst>
            <a:softEdge rad="112500"/>
          </a:effectLst>
        </p:spPr>
      </p:pic>
      <p:pic>
        <p:nvPicPr>
          <p:cNvPr id="12" name="図 11">
            <a:extLst>
              <a:ext uri="{FF2B5EF4-FFF2-40B4-BE49-F238E27FC236}">
                <a16:creationId xmlns:a16="http://schemas.microsoft.com/office/drawing/2014/main" id="{F2241AFD-21E9-7729-93EE-48517EFC4E5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954267" y="17594135"/>
            <a:ext cx="5668350" cy="3371486"/>
          </a:xfrm>
          <a:prstGeom prst="rect">
            <a:avLst/>
          </a:prstGeom>
        </p:spPr>
      </p:pic>
      <p:grpSp>
        <p:nvGrpSpPr>
          <p:cNvPr id="22" name="グループ化 21">
            <a:extLst>
              <a:ext uri="{FF2B5EF4-FFF2-40B4-BE49-F238E27FC236}">
                <a16:creationId xmlns:a16="http://schemas.microsoft.com/office/drawing/2014/main" id="{C7B162A2-B2A4-973F-5FBB-D30D239BAB5B}"/>
              </a:ext>
            </a:extLst>
          </p:cNvPr>
          <p:cNvGrpSpPr/>
          <p:nvPr/>
        </p:nvGrpSpPr>
        <p:grpSpPr>
          <a:xfrm>
            <a:off x="8590788" y="18589703"/>
            <a:ext cx="4486511" cy="4524315"/>
            <a:chOff x="24577862" y="19139796"/>
            <a:chExt cx="3713554" cy="4597736"/>
          </a:xfrm>
        </p:grpSpPr>
        <p:sp>
          <p:nvSpPr>
            <p:cNvPr id="21" name="四角形: 角を丸くする 20">
              <a:extLst>
                <a:ext uri="{FF2B5EF4-FFF2-40B4-BE49-F238E27FC236}">
                  <a16:creationId xmlns:a16="http://schemas.microsoft.com/office/drawing/2014/main" id="{00A34C18-D806-5630-8AED-9EB4F5F5FD20}"/>
                </a:ext>
              </a:extLst>
            </p:cNvPr>
            <p:cNvSpPr/>
            <p:nvPr/>
          </p:nvSpPr>
          <p:spPr>
            <a:xfrm>
              <a:off x="25849388" y="19659600"/>
              <a:ext cx="1354012" cy="2680855"/>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2D55611A-DEFD-5519-C8B9-37AA8EF4DB16}"/>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50000"/>
                      </a14:imgEffect>
                      <a14:imgEffect>
                        <a14:saturation sat="400000"/>
                      </a14:imgEffect>
                    </a14:imgLayer>
                  </a14:imgProps>
                </a:ext>
              </a:extLst>
            </a:blip>
            <a:stretch>
              <a:fillRect/>
            </a:stretch>
          </p:blipFill>
          <p:spPr>
            <a:xfrm>
              <a:off x="24577862" y="19139796"/>
              <a:ext cx="3713554" cy="4597736"/>
            </a:xfrm>
            <a:prstGeom prst="rect">
              <a:avLst/>
            </a:prstGeom>
          </p:spPr>
        </p:pic>
      </p:grpSp>
      <p:sp>
        <p:nvSpPr>
          <p:cNvPr id="27" name="テキスト ボックス 26">
            <a:extLst>
              <a:ext uri="{FF2B5EF4-FFF2-40B4-BE49-F238E27FC236}">
                <a16:creationId xmlns:a16="http://schemas.microsoft.com/office/drawing/2014/main" id="{1D8DB316-959F-6B52-CDAE-95F7CEED890A}"/>
              </a:ext>
            </a:extLst>
          </p:cNvPr>
          <p:cNvSpPr txBox="1"/>
          <p:nvPr/>
        </p:nvSpPr>
        <p:spPr>
          <a:xfrm>
            <a:off x="226145" y="15843513"/>
            <a:ext cx="10918936" cy="861774"/>
          </a:xfrm>
          <a:prstGeom prst="rect">
            <a:avLst/>
          </a:prstGeom>
          <a:noFill/>
          <a:ln>
            <a:noFill/>
          </a:ln>
        </p:spPr>
        <p:txBody>
          <a:bodyPr wrap="square" rtlCol="0">
            <a:spAutoFit/>
          </a:bodyPr>
          <a:lstStyle/>
          <a:p>
            <a:pPr algn="ctr"/>
            <a:r>
              <a:rPr kumimoji="1" lang="ja-JP" altLang="en-US" sz="5000" b="1" i="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Meiryo UI" panose="020B0604030504040204" pitchFamily="50" charset="-128"/>
                <a:ea typeface="Meiryo UI" panose="020B0604030504040204" pitchFamily="50" charset="-128"/>
              </a:rPr>
              <a:t>大迫力でゲームを観戦できます</a:t>
            </a:r>
            <a:r>
              <a:rPr kumimoji="1" lang="en-US" altLang="ja-JP" sz="5000" b="1" i="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Meiryo UI" panose="020B0604030504040204" pitchFamily="50" charset="-128"/>
                <a:ea typeface="Meiryo UI" panose="020B0604030504040204" pitchFamily="50" charset="-128"/>
              </a:rPr>
              <a:t>!!</a:t>
            </a:r>
            <a:endParaRPr kumimoji="1" lang="ja-JP" altLang="en-US" sz="5000" b="1" i="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302DF155-1AD5-6468-F5AC-CE5955714C2D}"/>
              </a:ext>
            </a:extLst>
          </p:cNvPr>
          <p:cNvSpPr txBox="1"/>
          <p:nvPr/>
        </p:nvSpPr>
        <p:spPr>
          <a:xfrm>
            <a:off x="621913" y="21814146"/>
            <a:ext cx="9107471" cy="954107"/>
          </a:xfrm>
          <a:prstGeom prst="rect">
            <a:avLst/>
          </a:prstGeom>
          <a:noFill/>
          <a:ln w="38100">
            <a:noFill/>
            <a:prstDash val="sysDot"/>
          </a:ln>
        </p:spPr>
        <p:txBody>
          <a:bodyPr wrap="square" rtlCol="0">
            <a:spAutoFit/>
          </a:bodyPr>
          <a:lstStyle/>
          <a:p>
            <a:r>
              <a:rPr kumimoji="1" lang="ja-JP" altLang="en-US" sz="2800" dirty="0">
                <a:latin typeface="Meiryo UI" panose="020B0604030504040204" pitchFamily="50" charset="-128"/>
                <a:ea typeface="Meiryo UI" panose="020B0604030504040204" pitchFamily="50" charset="-128"/>
              </a:rPr>
              <a:t> </a:t>
            </a:r>
            <a:r>
              <a:rPr kumimoji="1" lang="en-US" altLang="ja-JP" sz="2800" dirty="0">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開催事情により、対象試合が変更となる場合がございます。</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その場合は担当者をとおしてご連絡いたします。</a:t>
            </a:r>
            <a:endParaRPr kumimoji="1" lang="en-US" altLang="ja-JP" sz="280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04C6E139-A122-BF7A-8F5E-E75EF5D35862}"/>
              </a:ext>
            </a:extLst>
          </p:cNvPr>
          <p:cNvSpPr/>
          <p:nvPr/>
        </p:nvSpPr>
        <p:spPr>
          <a:xfrm>
            <a:off x="18775136" y="21265243"/>
            <a:ext cx="3009900" cy="29908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1" name="グループ化 30">
            <a:extLst>
              <a:ext uri="{FF2B5EF4-FFF2-40B4-BE49-F238E27FC236}">
                <a16:creationId xmlns:a16="http://schemas.microsoft.com/office/drawing/2014/main" id="{FE18DDBC-3C00-748A-866D-54C91572A81F}"/>
              </a:ext>
            </a:extLst>
          </p:cNvPr>
          <p:cNvGrpSpPr/>
          <p:nvPr/>
        </p:nvGrpSpPr>
        <p:grpSpPr>
          <a:xfrm>
            <a:off x="17475030" y="17289169"/>
            <a:ext cx="5330182" cy="3676452"/>
            <a:chOff x="17476684" y="17660831"/>
            <a:chExt cx="5330182" cy="3676452"/>
          </a:xfrm>
        </p:grpSpPr>
        <p:sp>
          <p:nvSpPr>
            <p:cNvPr id="15" name="テキスト ボックス 14">
              <a:extLst>
                <a:ext uri="{FF2B5EF4-FFF2-40B4-BE49-F238E27FC236}">
                  <a16:creationId xmlns:a16="http://schemas.microsoft.com/office/drawing/2014/main" id="{B10A5038-98EC-D1FD-1A17-CCD6E69F3E72}"/>
                </a:ext>
              </a:extLst>
            </p:cNvPr>
            <p:cNvSpPr txBox="1"/>
            <p:nvPr/>
          </p:nvSpPr>
          <p:spPr>
            <a:xfrm>
              <a:off x="17476684" y="17660831"/>
              <a:ext cx="5327923" cy="2585323"/>
            </a:xfrm>
            <a:prstGeom prst="rect">
              <a:avLst/>
            </a:prstGeom>
            <a:solidFill>
              <a:srgbClr val="FF0000"/>
            </a:solidFill>
          </p:spPr>
          <p:txBody>
            <a:bodyPr wrap="square" rtlCol="0">
              <a:spAutoFit/>
            </a:bodyPr>
            <a:lstStyle/>
            <a:p>
              <a:pPr algn="ctr"/>
              <a:r>
                <a:rPr kumimoji="1" lang="ja-JP" altLang="en-US" sz="5400" b="1" dirty="0">
                  <a:solidFill>
                    <a:schemeClr val="bg1"/>
                  </a:solidFill>
                  <a:latin typeface="Meiryo UI" panose="020B0604030504040204" pitchFamily="50" charset="-128"/>
                  <a:ea typeface="Meiryo UI" panose="020B0604030504040204" pitchFamily="50" charset="-128"/>
                </a:rPr>
                <a:t>二次元コードでの</a:t>
              </a:r>
              <a:endParaRPr kumimoji="1" lang="en-US" altLang="ja-JP" sz="5400" b="1" dirty="0">
                <a:solidFill>
                  <a:schemeClr val="bg1"/>
                </a:solidFill>
                <a:latin typeface="Meiryo UI" panose="020B0604030504040204" pitchFamily="50" charset="-128"/>
                <a:ea typeface="Meiryo UI" panose="020B0604030504040204" pitchFamily="50" charset="-128"/>
              </a:endParaRPr>
            </a:p>
            <a:p>
              <a:pPr algn="ctr"/>
              <a:r>
                <a:rPr kumimoji="1" lang="ja-JP" altLang="en-US" sz="5400" b="1" dirty="0">
                  <a:solidFill>
                    <a:schemeClr val="bg1"/>
                  </a:solidFill>
                  <a:latin typeface="Meiryo UI" panose="020B0604030504040204" pitchFamily="50" charset="-128"/>
                  <a:ea typeface="Meiryo UI" panose="020B0604030504040204" pitchFamily="50" charset="-128"/>
                </a:rPr>
                <a:t>応募は</a:t>
              </a:r>
              <a:endParaRPr kumimoji="1" lang="en-US" altLang="ja-JP" sz="5400" b="1" dirty="0">
                <a:solidFill>
                  <a:schemeClr val="bg1"/>
                </a:solidFill>
                <a:latin typeface="Meiryo UI" panose="020B0604030504040204" pitchFamily="50" charset="-128"/>
                <a:ea typeface="Meiryo UI" panose="020B0604030504040204" pitchFamily="50" charset="-128"/>
              </a:endParaRPr>
            </a:p>
            <a:p>
              <a:pPr algn="ctr"/>
              <a:r>
                <a:rPr kumimoji="1" lang="ja-JP" altLang="en-US" sz="5400" b="1" dirty="0">
                  <a:solidFill>
                    <a:schemeClr val="bg1"/>
                  </a:solidFill>
                  <a:latin typeface="Meiryo UI" panose="020B0604030504040204" pitchFamily="50" charset="-128"/>
                  <a:ea typeface="Meiryo UI" panose="020B0604030504040204" pitchFamily="50" charset="-128"/>
                </a:rPr>
                <a:t>こちらから</a:t>
              </a:r>
            </a:p>
          </p:txBody>
        </p:sp>
        <p:sp>
          <p:nvSpPr>
            <p:cNvPr id="30" name="矢印: 五方向 29">
              <a:extLst>
                <a:ext uri="{FF2B5EF4-FFF2-40B4-BE49-F238E27FC236}">
                  <a16:creationId xmlns:a16="http://schemas.microsoft.com/office/drawing/2014/main" id="{9D849CD3-5398-B824-8BA1-5F7DF0A7A3EC}"/>
                </a:ext>
              </a:extLst>
            </p:cNvPr>
            <p:cNvSpPr/>
            <p:nvPr/>
          </p:nvSpPr>
          <p:spPr>
            <a:xfrm rot="5400000">
              <a:off x="19597007" y="18127425"/>
              <a:ext cx="1091795" cy="5327922"/>
            </a:xfrm>
            <a:prstGeom prst="homePlat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32" name="表 32">
            <a:extLst>
              <a:ext uri="{FF2B5EF4-FFF2-40B4-BE49-F238E27FC236}">
                <a16:creationId xmlns:a16="http://schemas.microsoft.com/office/drawing/2014/main" id="{799F4422-2485-F1F7-B958-62A82EEE6612}"/>
              </a:ext>
            </a:extLst>
          </p:cNvPr>
          <p:cNvGraphicFramePr>
            <a:graphicFrameLocks noGrp="1"/>
          </p:cNvGraphicFramePr>
          <p:nvPr>
            <p:extLst>
              <p:ext uri="{D42A27DB-BD31-4B8C-83A1-F6EECF244321}">
                <p14:modId xmlns:p14="http://schemas.microsoft.com/office/powerpoint/2010/main" val="2395609325"/>
              </p:ext>
            </p:extLst>
          </p:nvPr>
        </p:nvGraphicFramePr>
        <p:xfrm>
          <a:off x="212502" y="22829312"/>
          <a:ext cx="13503499" cy="1310640"/>
        </p:xfrm>
        <a:graphic>
          <a:graphicData uri="http://schemas.openxmlformats.org/drawingml/2006/table">
            <a:tbl>
              <a:tblPr firstRow="1" bandRow="1">
                <a:tableStyleId>{5C22544A-7EE6-4342-B048-85BDC9FD1C3A}</a:tableStyleId>
              </a:tblPr>
              <a:tblGrid>
                <a:gridCol w="3342339">
                  <a:extLst>
                    <a:ext uri="{9D8B030D-6E8A-4147-A177-3AD203B41FA5}">
                      <a16:colId xmlns:a16="http://schemas.microsoft.com/office/drawing/2014/main" val="3817261240"/>
                    </a:ext>
                  </a:extLst>
                </a:gridCol>
                <a:gridCol w="1016116">
                  <a:extLst>
                    <a:ext uri="{9D8B030D-6E8A-4147-A177-3AD203B41FA5}">
                      <a16:colId xmlns:a16="http://schemas.microsoft.com/office/drawing/2014/main" val="3853896515"/>
                    </a:ext>
                  </a:extLst>
                </a:gridCol>
                <a:gridCol w="1016116">
                  <a:extLst>
                    <a:ext uri="{9D8B030D-6E8A-4147-A177-3AD203B41FA5}">
                      <a16:colId xmlns:a16="http://schemas.microsoft.com/office/drawing/2014/main" val="4016110912"/>
                    </a:ext>
                  </a:extLst>
                </a:gridCol>
                <a:gridCol w="1016116">
                  <a:extLst>
                    <a:ext uri="{9D8B030D-6E8A-4147-A177-3AD203B41FA5}">
                      <a16:colId xmlns:a16="http://schemas.microsoft.com/office/drawing/2014/main" val="3079065286"/>
                    </a:ext>
                  </a:extLst>
                </a:gridCol>
                <a:gridCol w="1016116">
                  <a:extLst>
                    <a:ext uri="{9D8B030D-6E8A-4147-A177-3AD203B41FA5}">
                      <a16:colId xmlns:a16="http://schemas.microsoft.com/office/drawing/2014/main" val="3967606932"/>
                    </a:ext>
                  </a:extLst>
                </a:gridCol>
                <a:gridCol w="1016116">
                  <a:extLst>
                    <a:ext uri="{9D8B030D-6E8A-4147-A177-3AD203B41FA5}">
                      <a16:colId xmlns:a16="http://schemas.microsoft.com/office/drawing/2014/main" val="88186207"/>
                    </a:ext>
                  </a:extLst>
                </a:gridCol>
                <a:gridCol w="1016116">
                  <a:extLst>
                    <a:ext uri="{9D8B030D-6E8A-4147-A177-3AD203B41FA5}">
                      <a16:colId xmlns:a16="http://schemas.microsoft.com/office/drawing/2014/main" val="2174390547"/>
                    </a:ext>
                  </a:extLst>
                </a:gridCol>
                <a:gridCol w="1016116">
                  <a:extLst>
                    <a:ext uri="{9D8B030D-6E8A-4147-A177-3AD203B41FA5}">
                      <a16:colId xmlns:a16="http://schemas.microsoft.com/office/drawing/2014/main" val="3027854884"/>
                    </a:ext>
                  </a:extLst>
                </a:gridCol>
                <a:gridCol w="1016116">
                  <a:extLst>
                    <a:ext uri="{9D8B030D-6E8A-4147-A177-3AD203B41FA5}">
                      <a16:colId xmlns:a16="http://schemas.microsoft.com/office/drawing/2014/main" val="297801134"/>
                    </a:ext>
                  </a:extLst>
                </a:gridCol>
                <a:gridCol w="1016116">
                  <a:extLst>
                    <a:ext uri="{9D8B030D-6E8A-4147-A177-3AD203B41FA5}">
                      <a16:colId xmlns:a16="http://schemas.microsoft.com/office/drawing/2014/main" val="514212263"/>
                    </a:ext>
                  </a:extLst>
                </a:gridCol>
                <a:gridCol w="1016116">
                  <a:extLst>
                    <a:ext uri="{9D8B030D-6E8A-4147-A177-3AD203B41FA5}">
                      <a16:colId xmlns:a16="http://schemas.microsoft.com/office/drawing/2014/main" val="3444601492"/>
                    </a:ext>
                  </a:extLst>
                </a:gridCol>
              </a:tblGrid>
              <a:tr h="1280274">
                <a:tc>
                  <a:txBody>
                    <a:bodyPr/>
                    <a:lstStyle/>
                    <a:p>
                      <a:pPr algn="ctr"/>
                      <a:r>
                        <a:rPr kumimoji="1" lang="ja-JP" altLang="en-US" sz="4000" dirty="0">
                          <a:latin typeface="Meiryo UI" panose="020B0604030504040204" pitchFamily="50" charset="-128"/>
                          <a:ea typeface="Meiryo UI" panose="020B0604030504040204" pitchFamily="50" charset="-128"/>
                        </a:rPr>
                        <a:t>キャンペーンコード</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CC99">
                        <a:alpha val="80000"/>
                      </a:srgbClr>
                    </a:solidFill>
                  </a:tcPr>
                </a:tc>
                <a:tc>
                  <a:txBody>
                    <a:bodyPr/>
                    <a:lstStyle/>
                    <a:p>
                      <a:pPr algn="ctr"/>
                      <a:r>
                        <a:rPr kumimoji="1" lang="ja-JP" altLang="en-US" dirty="0">
                          <a:solidFill>
                            <a:schemeClr val="tx1"/>
                          </a:solidFill>
                        </a:rPr>
                        <a:t>２</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solidFill>
                            <a:schemeClr val="tx1"/>
                          </a:solidFill>
                        </a:rPr>
                        <a:t>４</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solidFill>
                            <a:schemeClr val="tx1"/>
                          </a:solidFill>
                        </a:rPr>
                        <a:t>３</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6430616"/>
                  </a:ext>
                </a:extLst>
              </a:tr>
            </a:tbl>
          </a:graphicData>
        </a:graphic>
      </p:graphicFrame>
      <p:sp>
        <p:nvSpPr>
          <p:cNvPr id="33" name="テキスト ボックス 32">
            <a:extLst>
              <a:ext uri="{FF2B5EF4-FFF2-40B4-BE49-F238E27FC236}">
                <a16:creationId xmlns:a16="http://schemas.microsoft.com/office/drawing/2014/main" id="{ACB13B55-2B90-4FB7-64B5-3AB49361D3E8}"/>
              </a:ext>
            </a:extLst>
          </p:cNvPr>
          <p:cNvSpPr txBox="1"/>
          <p:nvPr/>
        </p:nvSpPr>
        <p:spPr>
          <a:xfrm>
            <a:off x="13986865" y="22943911"/>
            <a:ext cx="4553736" cy="1384995"/>
          </a:xfrm>
          <a:prstGeom prst="rect">
            <a:avLst/>
          </a:prstGeom>
          <a:noFill/>
          <a:ln w="38100">
            <a:noFill/>
            <a:prstDash val="sysDot"/>
          </a:ln>
        </p:spPr>
        <p:txBody>
          <a:bodyPr wrap="square" rtlCol="0">
            <a:spAutoFit/>
          </a:bodyPr>
          <a:lstStyle/>
          <a:p>
            <a:pPr algn="r"/>
            <a:r>
              <a:rPr kumimoji="1" lang="ja-JP" altLang="en-US" sz="2800" dirty="0">
                <a:latin typeface="Meiryo UI" panose="020B0604030504040204" pitchFamily="50" charset="-128"/>
                <a:ea typeface="Meiryo UI" panose="020B0604030504040204" pitchFamily="50" charset="-128"/>
              </a:rPr>
              <a:t>二次元コードでの応募では</a:t>
            </a:r>
            <a:endParaRPr kumimoji="1" lang="en-US" altLang="ja-JP" sz="2800" dirty="0">
              <a:latin typeface="Meiryo UI" panose="020B0604030504040204" pitchFamily="50" charset="-128"/>
              <a:ea typeface="Meiryo UI" panose="020B0604030504040204" pitchFamily="50" charset="-128"/>
            </a:endParaRPr>
          </a:p>
          <a:p>
            <a:pPr algn="r"/>
            <a:r>
              <a:rPr kumimoji="1" lang="ja-JP" altLang="en-US" sz="2800" dirty="0">
                <a:latin typeface="Meiryo UI" panose="020B0604030504040204" pitchFamily="50" charset="-128"/>
                <a:ea typeface="Meiryo UI" panose="020B0604030504040204" pitchFamily="50" charset="-128"/>
              </a:rPr>
              <a:t>左記キャンペーンコードを</a:t>
            </a:r>
            <a:endParaRPr kumimoji="1" lang="en-US" altLang="ja-JP" sz="2800" dirty="0">
              <a:latin typeface="Meiryo UI" panose="020B0604030504040204" pitchFamily="50" charset="-128"/>
              <a:ea typeface="Meiryo UI" panose="020B0604030504040204" pitchFamily="50" charset="-128"/>
            </a:endParaRPr>
          </a:p>
          <a:p>
            <a:pPr algn="r"/>
            <a:r>
              <a:rPr kumimoji="1" lang="ja-JP" altLang="en-US" sz="2800" dirty="0">
                <a:latin typeface="Meiryo UI" panose="020B0604030504040204" pitchFamily="50" charset="-128"/>
                <a:ea typeface="Meiryo UI" panose="020B0604030504040204" pitchFamily="50" charset="-128"/>
              </a:rPr>
              <a:t>ご入力ください</a:t>
            </a:r>
            <a:endParaRPr kumimoji="1" lang="en-US" altLang="ja-JP"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1434410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1691</TotalTime>
  <Words>699</Words>
  <Application>Microsoft Office PowerPoint</Application>
  <PresentationFormat>ユーザー設定</PresentationFormat>
  <Paragraphs>105</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メイリオ</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斉藤 裕幸</dc:creator>
  <cp:lastModifiedBy>わ_渡辺　朋子</cp:lastModifiedBy>
  <cp:revision>11</cp:revision>
  <cp:lastPrinted>2025-02-28T07:21:40Z</cp:lastPrinted>
  <dcterms:created xsi:type="dcterms:W3CDTF">2022-07-26T06:16:36Z</dcterms:created>
  <dcterms:modified xsi:type="dcterms:W3CDTF">2025-03-03T00:12:14Z</dcterms:modified>
</cp:coreProperties>
</file>