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B00"/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"/>
    <p:restoredTop sz="94694"/>
  </p:normalViewPr>
  <p:slideViewPr>
    <p:cSldViewPr snapToGrid="0">
      <p:cViewPr varScale="1">
        <p:scale>
          <a:sx n="50" d="100"/>
          <a:sy n="50" d="100"/>
        </p:scale>
        <p:origin x="253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23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8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7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75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9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3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2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6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03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AB1AB-4C5F-3249-A8EA-0DA015F6A3F4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D27E8-5D51-2445-879B-68F555458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718BDF-4C1F-ED43-2B14-4D2BF99DBD55}"/>
              </a:ext>
            </a:extLst>
          </p:cNvPr>
          <p:cNvSpPr txBox="1"/>
          <p:nvPr/>
        </p:nvSpPr>
        <p:spPr>
          <a:xfrm>
            <a:off x="445086" y="3468215"/>
            <a:ext cx="2435430" cy="8236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</a:pPr>
            <a:r>
              <a:rPr lang="ja-JP" altLang="en-US" sz="28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6月</a:t>
            </a:r>
            <a:r>
              <a:rPr lang="en-US" altLang="ja-JP" sz="28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28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</a:t>
            </a:r>
          </a:p>
          <a:p>
            <a:pPr>
              <a:lnSpc>
                <a:spcPts val="3400"/>
              </a:lnSpc>
            </a:pPr>
            <a:r>
              <a:rPr lang="ja-JP" altLang="en-US" sz="28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6月</a:t>
            </a:r>
            <a:r>
              <a:rPr lang="en-US" altLang="ja-JP" sz="28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28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072442-EAA2-CDE3-BF0A-3E2ACB4F15F8}"/>
              </a:ext>
            </a:extLst>
          </p:cNvPr>
          <p:cNvSpPr txBox="1"/>
          <p:nvPr/>
        </p:nvSpPr>
        <p:spPr>
          <a:xfrm>
            <a:off x="1331028" y="10106670"/>
            <a:ext cx="6020458" cy="221018"/>
          </a:xfrm>
          <a:prstGeom prst="rect">
            <a:avLst/>
          </a:prstGeom>
          <a:noFill/>
        </p:spPr>
        <p:txBody>
          <a:bodyPr wrap="square" lIns="0" tIns="36000" rIns="0" bIns="0">
            <a:spAutoFit/>
          </a:bodyPr>
          <a:lstStyle/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明治安田生命保険相互会社　太田支社　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 0276-30-1061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担当：若月・大橋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FAAF74-9B16-04FB-856F-F4169CB0520B}"/>
              </a:ext>
            </a:extLst>
          </p:cNvPr>
          <p:cNvSpPr txBox="1"/>
          <p:nvPr/>
        </p:nvSpPr>
        <p:spPr>
          <a:xfrm>
            <a:off x="445086" y="4754044"/>
            <a:ext cx="2435430" cy="4360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680"/>
              </a:lnSpc>
            </a:pPr>
            <a:r>
              <a:rPr lang="ja-JP" altLang="en-US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イオンモール太田</a:t>
            </a:r>
          </a:p>
          <a:p>
            <a:pPr>
              <a:lnSpc>
                <a:spcPts val="1680"/>
              </a:lnSpc>
            </a:pPr>
            <a:r>
              <a:rPr lang="en-US" altLang="ja-JP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　セントラルコート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12F637-EEF6-4516-979A-CC90F6862A38}"/>
              </a:ext>
            </a:extLst>
          </p:cNvPr>
          <p:cNvSpPr txBox="1"/>
          <p:nvPr/>
        </p:nvSpPr>
        <p:spPr>
          <a:xfrm>
            <a:off x="428358" y="4339689"/>
            <a:ext cx="245215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ja-JP" sz="24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4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00〜16</a:t>
            </a:r>
            <a:r>
              <a:rPr lang="ja-JP" altLang="en-US" sz="24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b="1" dirty="0">
                <a:solidFill>
                  <a:srgbClr val="5B1B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en-US" sz="2400" b="1" dirty="0">
              <a:solidFill>
                <a:srgbClr val="5B1B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96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38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BIZ UDPゴシック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Fukumoto_miu</dc:creator>
  <cp:lastModifiedBy>み_三良　熙三郎</cp:lastModifiedBy>
  <cp:revision>52</cp:revision>
  <cp:lastPrinted>2026-04-23T10:11:00Z</cp:lastPrinted>
  <dcterms:created xsi:type="dcterms:W3CDTF">2026-04-03T09:53:28Z</dcterms:created>
  <dcterms:modified xsi:type="dcterms:W3CDTF">2026-04-24T07:43:05Z</dcterms:modified>
</cp:coreProperties>
</file>