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1B00"/>
    <a:srgbClr val="009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81"/>
    <p:restoredTop sz="94694"/>
  </p:normalViewPr>
  <p:slideViewPr>
    <p:cSldViewPr snapToGrid="0">
      <p:cViewPr varScale="1">
        <p:scale>
          <a:sx n="50" d="100"/>
          <a:sy n="50" d="100"/>
        </p:scale>
        <p:origin x="2532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23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88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7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75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96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69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35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20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96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03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7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AB1AB-4C5F-3249-A8EA-0DA015F6A3F4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D27E8-5D51-2445-879B-68F5554580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1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4F5C23-EC7C-CE7D-AC90-C9094FD120CF}"/>
              </a:ext>
            </a:extLst>
          </p:cNvPr>
          <p:cNvSpPr txBox="1"/>
          <p:nvPr/>
        </p:nvSpPr>
        <p:spPr>
          <a:xfrm>
            <a:off x="1891769" y="1713981"/>
            <a:ext cx="4790207" cy="251795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日（土）、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endParaRPr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4B0EDA3-079C-354C-823D-4071F971E82B}"/>
              </a:ext>
            </a:extLst>
          </p:cNvPr>
          <p:cNvSpPr txBox="1"/>
          <p:nvPr/>
        </p:nvSpPr>
        <p:spPr>
          <a:xfrm>
            <a:off x="1891769" y="2140701"/>
            <a:ext cx="4790207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イオンモール太田　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 セントラルコート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11163FA-55BF-15D7-B761-A3F4E924377E}"/>
              </a:ext>
            </a:extLst>
          </p:cNvPr>
          <p:cNvSpPr txBox="1"/>
          <p:nvPr/>
        </p:nvSpPr>
        <p:spPr>
          <a:xfrm>
            <a:off x="1891769" y="3116061"/>
            <a:ext cx="4790207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健康チェック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15:45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頃まで　随時受付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FC1339E-0B9E-CD19-3F48-0E5E270B5354}"/>
              </a:ext>
            </a:extLst>
          </p:cNvPr>
          <p:cNvSpPr txBox="1"/>
          <p:nvPr/>
        </p:nvSpPr>
        <p:spPr>
          <a:xfrm>
            <a:off x="1891769" y="2582661"/>
            <a:ext cx="1340529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3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ミズノ忍者学校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FB6F66F-07DB-7CF5-7E4E-0902C4EEEA6A}"/>
              </a:ext>
            </a:extLst>
          </p:cNvPr>
          <p:cNvSpPr txBox="1"/>
          <p:nvPr/>
        </p:nvSpPr>
        <p:spPr>
          <a:xfrm>
            <a:off x="3242104" y="2582661"/>
            <a:ext cx="3771760" cy="436461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各回先着　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名（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コマあたり）</a:t>
            </a:r>
          </a:p>
          <a:p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①11:00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②13:30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③15:00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～（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回実施）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356A46B-D417-92AC-8E39-1A6AF4872FF3}"/>
              </a:ext>
            </a:extLst>
          </p:cNvPr>
          <p:cNvSpPr txBox="1"/>
          <p:nvPr/>
        </p:nvSpPr>
        <p:spPr>
          <a:xfrm>
            <a:off x="1891769" y="3836062"/>
            <a:ext cx="4790207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以下二次元コードより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A94D3BD-0CCC-EF26-9638-42CF5E69B2DB}"/>
              </a:ext>
            </a:extLst>
          </p:cNvPr>
          <p:cNvSpPr txBox="1"/>
          <p:nvPr/>
        </p:nvSpPr>
        <p:spPr>
          <a:xfrm>
            <a:off x="1891769" y="4168181"/>
            <a:ext cx="4790207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ja-JP" altLang="en-US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５月３１日（日）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9F1EA28-7821-ED17-7A92-5EE197E48ADA}"/>
              </a:ext>
            </a:extLst>
          </p:cNvPr>
          <p:cNvSpPr txBox="1"/>
          <p:nvPr/>
        </p:nvSpPr>
        <p:spPr>
          <a:xfrm>
            <a:off x="1891769" y="3524676"/>
            <a:ext cx="4790207" cy="236406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3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〜9</a:t>
            </a:r>
            <a:r>
              <a:rPr lang="ja-JP" altLang="en-US" sz="13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EDAFE9F-960A-E177-352A-0224CA082C44}"/>
              </a:ext>
            </a:extLst>
          </p:cNvPr>
          <p:cNvGrpSpPr/>
          <p:nvPr/>
        </p:nvGrpSpPr>
        <p:grpSpPr>
          <a:xfrm>
            <a:off x="7898775" y="1713981"/>
            <a:ext cx="6233500" cy="2154436"/>
            <a:chOff x="15415882" y="-309069"/>
            <a:chExt cx="6233500" cy="2154436"/>
          </a:xfrm>
        </p:grpSpPr>
        <p:sp>
          <p:nvSpPr>
            <p:cNvPr id="16" name="テキスト ボックス 8">
              <a:extLst>
                <a:ext uri="{FF2B5EF4-FFF2-40B4-BE49-F238E27FC236}">
                  <a16:creationId xmlns:a16="http://schemas.microsoft.com/office/drawing/2014/main" id="{A696E64A-D4DD-CC20-8423-1E1569C14C40}"/>
                </a:ext>
              </a:extLst>
            </p:cNvPr>
            <p:cNvSpPr txBox="1"/>
            <p:nvPr/>
          </p:nvSpPr>
          <p:spPr>
            <a:xfrm>
              <a:off x="15415882" y="-309069"/>
              <a:ext cx="6198704" cy="215443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Courier New" panose="02070309020205020404" pitchFamily="49" charset="0"/>
                </a:rPr>
                <a:t>「定員」や各回開始時間などの詳細は、各モールごとに異なるなるため</a:t>
              </a:r>
              <a:r>
                <a:rPr lang="ja-JP" altLang="en-US" sz="2000" b="1" kern="100" dirty="0">
                  <a:latin typeface="Meiryo UI" panose="020B0604030504040204" pitchFamily="50" charset="-128"/>
                  <a:ea typeface="Meiryo UI" panose="020B0604030504040204" pitchFamily="50" charset="-128"/>
                  <a:cs typeface="Courier New" panose="02070309020205020404" pitchFamily="49" charset="0"/>
                </a:rPr>
                <a:t>必ずご確認の上、各自修正しご使用ください。</a:t>
              </a:r>
              <a:endParaRPr lang="en-US" altLang="ja-JP" sz="20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  <a:p>
              <a:r>
                <a:rPr lang="ja-JP" altLang="en-US" sz="2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Courier New" panose="02070309020205020404" pitchFamily="49" charset="0"/>
                </a:rPr>
                <a:t>ガード文言など、追記をお願いします。</a:t>
              </a:r>
              <a:endPara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  <a:p>
              <a:endPara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  <a:p>
              <a:endPara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  <a:p>
              <a:endPara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  <a:p>
              <a:endPara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</p:txBody>
        </p:sp>
        <p:sp>
          <p:nvSpPr>
            <p:cNvPr id="17" name="テキスト ボックス 14">
              <a:extLst>
                <a:ext uri="{FF2B5EF4-FFF2-40B4-BE49-F238E27FC236}">
                  <a16:creationId xmlns:a16="http://schemas.microsoft.com/office/drawing/2014/main" id="{C8271A4A-8456-8505-9B8F-81B29BA917FC}"/>
                </a:ext>
              </a:extLst>
            </p:cNvPr>
            <p:cNvSpPr txBox="1"/>
            <p:nvPr/>
          </p:nvSpPr>
          <p:spPr>
            <a:xfrm>
              <a:off x="15560008" y="768149"/>
              <a:ext cx="608937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800" b="1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ガード文言（例）</a:t>
              </a:r>
              <a:endParaRPr lang="en-US" altLang="ja-JP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  <a:p>
              <a:r>
                <a:rPr lang="ja-JP" altLang="ja-JP" sz="1800" b="1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※会場でお待ちいただく場合がございます。あらかじめご了承をお願いします。</a:t>
              </a:r>
              <a:endParaRPr lang="ja-JP" alt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01A00F-9A89-FCD2-C54F-B42B60DA2A50}"/>
              </a:ext>
            </a:extLst>
          </p:cNvPr>
          <p:cNvSpPr txBox="1"/>
          <p:nvPr/>
        </p:nvSpPr>
        <p:spPr>
          <a:xfrm>
            <a:off x="246928" y="9283367"/>
            <a:ext cx="70658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太田支社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373-0853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群馬県太田市浜町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82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OTA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センタービル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0276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</a:t>
            </a:r>
            <a:r>
              <a:rPr kumimoji="0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1061</a:t>
            </a:r>
          </a:p>
        </p:txBody>
      </p:sp>
      <p:sp>
        <p:nvSpPr>
          <p:cNvPr id="18" name="角丸四角形 4">
            <a:extLst>
              <a:ext uri="{FF2B5EF4-FFF2-40B4-BE49-F238E27FC236}">
                <a16:creationId xmlns:a16="http://schemas.microsoft.com/office/drawing/2014/main" id="{D9AC1560-138E-9088-22DA-73EF4E94DB82}"/>
              </a:ext>
            </a:extLst>
          </p:cNvPr>
          <p:cNvSpPr/>
          <p:nvPr/>
        </p:nvSpPr>
        <p:spPr>
          <a:xfrm>
            <a:off x="3947479" y="8977832"/>
            <a:ext cx="3288212" cy="1349575"/>
          </a:xfrm>
          <a:prstGeom prst="roundRect">
            <a:avLst>
              <a:gd name="adj" fmla="val 7523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担当者</a:t>
            </a:r>
            <a:endParaRPr kumimoji="0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B13E747-2E8B-608D-2826-B886D1B43C00}"/>
              </a:ext>
            </a:extLst>
          </p:cNvPr>
          <p:cNvSpPr txBox="1"/>
          <p:nvPr/>
        </p:nvSpPr>
        <p:spPr>
          <a:xfrm>
            <a:off x="163930" y="10336713"/>
            <a:ext cx="70695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(太田-26-026)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EC6F4E9-FCA4-D1C0-B8C2-EE2C546512B6}"/>
              </a:ext>
            </a:extLst>
          </p:cNvPr>
          <p:cNvSpPr txBox="1"/>
          <p:nvPr/>
        </p:nvSpPr>
        <p:spPr>
          <a:xfrm>
            <a:off x="3252694" y="3361773"/>
            <a:ext cx="4790207" cy="190240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人数制限なし・当日参加も受け付けております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CC8B11-B730-2A87-2348-28E980AFFAB2}"/>
              </a:ext>
            </a:extLst>
          </p:cNvPr>
          <p:cNvSpPr txBox="1"/>
          <p:nvPr/>
        </p:nvSpPr>
        <p:spPr>
          <a:xfrm>
            <a:off x="2978117" y="4191264"/>
            <a:ext cx="4790207" cy="190240"/>
          </a:xfrm>
          <a:prstGeom prst="rect">
            <a:avLst/>
          </a:prstGeom>
          <a:noFill/>
        </p:spPr>
        <p:txBody>
          <a:bodyPr wrap="square" lIns="0" tIns="36000" rIns="0" bIns="0">
            <a:spAutoFit/>
          </a:bodyPr>
          <a:lstStyle/>
          <a:p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ミズノ忍者学校については枠が埋まり次第終了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F85DCBB-527A-940A-BEE2-0CAF7B29C4E1}"/>
              </a:ext>
            </a:extLst>
          </p:cNvPr>
          <p:cNvSpPr txBox="1"/>
          <p:nvPr/>
        </p:nvSpPr>
        <p:spPr>
          <a:xfrm>
            <a:off x="1405719" y="10353622"/>
            <a:ext cx="70695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b="0" i="0" dirty="0">
                <a:solidFill>
                  <a:srgbClr val="181818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</a:t>
            </a:r>
            <a:r>
              <a:rPr lang="en-US" altLang="ja-JP" sz="1100" b="0" i="0" dirty="0">
                <a:solidFill>
                  <a:srgbClr val="181818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2600538</a:t>
            </a:r>
            <a:r>
              <a:rPr lang="ja-JP" altLang="en-US" sz="1100" b="0" i="0" dirty="0">
                <a:solidFill>
                  <a:srgbClr val="181818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太田</a:t>
            </a:r>
            <a:r>
              <a:rPr lang="en-US" altLang="ja-JP" sz="1100" b="0" i="0" dirty="0">
                <a:solidFill>
                  <a:srgbClr val="181818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【2606】</a:t>
            </a:r>
            <a:endParaRPr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623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188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BIZ UDPゴシック</vt:lpstr>
      <vt:lpstr>Meiryo UI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Fukumoto_miu</dc:creator>
  <cp:lastModifiedBy>み_三良　熙三郎</cp:lastModifiedBy>
  <cp:revision>53</cp:revision>
  <cp:lastPrinted>2026-04-23T10:11:00Z</cp:lastPrinted>
  <dcterms:created xsi:type="dcterms:W3CDTF">2026-04-03T09:53:28Z</dcterms:created>
  <dcterms:modified xsi:type="dcterms:W3CDTF">2026-04-24T07:43:31Z</dcterms:modified>
</cp:coreProperties>
</file>